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74" r:id="rId2"/>
    <p:sldId id="256" r:id="rId3"/>
    <p:sldId id="262" r:id="rId4"/>
    <p:sldId id="263" r:id="rId5"/>
    <p:sldId id="276" r:id="rId6"/>
    <p:sldId id="266" r:id="rId7"/>
    <p:sldId id="257" r:id="rId8"/>
    <p:sldId id="258" r:id="rId9"/>
    <p:sldId id="259" r:id="rId10"/>
    <p:sldId id="260" r:id="rId11"/>
    <p:sldId id="270" r:id="rId12"/>
    <p:sldId id="261" r:id="rId13"/>
    <p:sldId id="272" r:id="rId14"/>
    <p:sldId id="271" r:id="rId15"/>
    <p:sldId id="268" r:id="rId16"/>
    <p:sldId id="269" r:id="rId17"/>
    <p:sldId id="275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42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AA030D-DE5C-4902-95BA-369E7239AB43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5E3BD4-6300-4746-ADF7-140158EB2BFF}">
      <dgm:prSet phldrT="[Text]" custT="1"/>
      <dgm:spPr/>
      <dgm:t>
        <a:bodyPr/>
        <a:lstStyle/>
        <a:p>
          <a:r>
            <a:rPr lang="ar-SA" sz="2400" b="1" dirty="0" smtClean="0"/>
            <a:t>المؤهلات</a:t>
          </a:r>
          <a:endParaRPr lang="en-US" sz="2400" b="1" dirty="0"/>
        </a:p>
      </dgm:t>
    </dgm:pt>
    <dgm:pt modelId="{BFC86EFE-8932-4250-8D77-74B056C98280}" type="parTrans" cxnId="{49F92CA1-966F-427B-8F2B-7F16E1EB7A39}">
      <dgm:prSet/>
      <dgm:spPr/>
      <dgm:t>
        <a:bodyPr/>
        <a:lstStyle/>
        <a:p>
          <a:endParaRPr lang="en-US"/>
        </a:p>
      </dgm:t>
    </dgm:pt>
    <dgm:pt modelId="{B94971D9-F99D-49FA-986E-6B612A17126E}" type="sibTrans" cxnId="{49F92CA1-966F-427B-8F2B-7F16E1EB7A39}">
      <dgm:prSet/>
      <dgm:spPr/>
      <dgm:t>
        <a:bodyPr/>
        <a:lstStyle/>
        <a:p>
          <a:endParaRPr lang="en-US"/>
        </a:p>
      </dgm:t>
    </dgm:pt>
    <dgm:pt modelId="{CA4EC875-92C9-440B-815E-F3197F3FDF1E}">
      <dgm:prSet phldrT="[Text]"/>
      <dgm:spPr/>
      <dgm:t>
        <a:bodyPr/>
        <a:lstStyle/>
        <a:p>
          <a:r>
            <a:rPr lang="ar-EG" dirty="0" smtClean="0"/>
            <a:t>المؤسسة التعليمية            المكان</a:t>
          </a:r>
          <a:endParaRPr lang="en-US" dirty="0"/>
        </a:p>
      </dgm:t>
    </dgm:pt>
    <dgm:pt modelId="{C1E442CC-BEC9-423D-9EBB-E8CE6092199F}" type="parTrans" cxnId="{C3F1B769-72D0-4586-8DDD-9AFEBFEB45FD}">
      <dgm:prSet/>
      <dgm:spPr/>
      <dgm:t>
        <a:bodyPr/>
        <a:lstStyle/>
        <a:p>
          <a:endParaRPr lang="en-US"/>
        </a:p>
      </dgm:t>
    </dgm:pt>
    <dgm:pt modelId="{EA90045D-2392-4CDC-8802-A4BD84D7A7F4}" type="sibTrans" cxnId="{C3F1B769-72D0-4586-8DDD-9AFEBFEB45FD}">
      <dgm:prSet/>
      <dgm:spPr/>
      <dgm:t>
        <a:bodyPr/>
        <a:lstStyle/>
        <a:p>
          <a:endParaRPr lang="en-US"/>
        </a:p>
      </dgm:t>
    </dgm:pt>
    <dgm:pt modelId="{682D5BC7-8070-49F5-B9A9-0F17164C0341}">
      <dgm:prSet phldrT="[Text]"/>
      <dgm:spPr/>
      <dgm:t>
        <a:bodyPr/>
        <a:lstStyle/>
        <a:p>
          <a:r>
            <a:rPr lang="ar-EG" dirty="0" smtClean="0"/>
            <a:t>التاريخ       اسم المؤهل   </a:t>
          </a:r>
          <a:endParaRPr lang="en-US" dirty="0"/>
        </a:p>
      </dgm:t>
    </dgm:pt>
    <dgm:pt modelId="{8072ECF6-9335-4835-BE87-4B97906A196B}" type="parTrans" cxnId="{68828F8C-7E3E-4692-A490-7293BA15A7D9}">
      <dgm:prSet/>
      <dgm:spPr/>
      <dgm:t>
        <a:bodyPr/>
        <a:lstStyle/>
        <a:p>
          <a:endParaRPr lang="en-US"/>
        </a:p>
      </dgm:t>
    </dgm:pt>
    <dgm:pt modelId="{00D47D92-3889-4D72-AF91-DC63A7F1F97B}" type="sibTrans" cxnId="{68828F8C-7E3E-4692-A490-7293BA15A7D9}">
      <dgm:prSet/>
      <dgm:spPr/>
      <dgm:t>
        <a:bodyPr/>
        <a:lstStyle/>
        <a:p>
          <a:endParaRPr lang="en-US"/>
        </a:p>
      </dgm:t>
    </dgm:pt>
    <dgm:pt modelId="{D8148CE0-48E4-48A5-9081-D1F018596947}">
      <dgm:prSet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ar-SA" sz="2400" b="1" dirty="0" smtClean="0"/>
            <a:t>الخبرة الوظيفية </a:t>
          </a:r>
          <a:endParaRPr lang="en-US" sz="2400" b="1" dirty="0"/>
        </a:p>
      </dgm:t>
    </dgm:pt>
    <dgm:pt modelId="{93F6087C-55E8-4BEE-92DE-168EB4DABB48}" type="parTrans" cxnId="{774C3D59-9DA0-4458-941D-4CBFAFD309E7}">
      <dgm:prSet/>
      <dgm:spPr/>
      <dgm:t>
        <a:bodyPr/>
        <a:lstStyle/>
        <a:p>
          <a:endParaRPr lang="en-US"/>
        </a:p>
      </dgm:t>
    </dgm:pt>
    <dgm:pt modelId="{8546378E-F2BC-4B8B-BE8C-F2A7298E15C8}" type="sibTrans" cxnId="{774C3D59-9DA0-4458-941D-4CBFAFD309E7}">
      <dgm:prSet/>
      <dgm:spPr/>
      <dgm:t>
        <a:bodyPr/>
        <a:lstStyle/>
        <a:p>
          <a:endParaRPr lang="en-US"/>
        </a:p>
      </dgm:t>
    </dgm:pt>
    <dgm:pt modelId="{42822601-D272-4CF6-AA6A-0F074DD1A821}">
      <dgm:prSet phldrT="[Text]"/>
      <dgm:spPr/>
      <dgm:t>
        <a:bodyPr/>
        <a:lstStyle/>
        <a:p>
          <a:r>
            <a:rPr lang="ar-SA" dirty="0" smtClean="0"/>
            <a:t>فترة العمل (من / الى )</a:t>
          </a:r>
          <a:endParaRPr lang="en-US" dirty="0"/>
        </a:p>
      </dgm:t>
    </dgm:pt>
    <dgm:pt modelId="{741212E1-8C27-4250-8F74-B725DCA84D78}" type="parTrans" cxnId="{63518E0C-D927-4B37-B12E-313C9A6D8B1F}">
      <dgm:prSet/>
      <dgm:spPr/>
      <dgm:t>
        <a:bodyPr/>
        <a:lstStyle/>
        <a:p>
          <a:endParaRPr lang="en-US"/>
        </a:p>
      </dgm:t>
    </dgm:pt>
    <dgm:pt modelId="{121F927E-243E-4370-9DE7-C29F21C80919}" type="sibTrans" cxnId="{63518E0C-D927-4B37-B12E-313C9A6D8B1F}">
      <dgm:prSet/>
      <dgm:spPr/>
      <dgm:t>
        <a:bodyPr/>
        <a:lstStyle/>
        <a:p>
          <a:endParaRPr lang="en-US"/>
        </a:p>
      </dgm:t>
    </dgm:pt>
    <dgm:pt modelId="{BDA72817-C800-4B78-A202-89CD4596E7EB}">
      <dgm:prSet phldrT="[Text]" custT="1"/>
      <dgm:spPr/>
      <dgm:t>
        <a:bodyPr/>
        <a:lstStyle/>
        <a:p>
          <a:r>
            <a:rPr lang="ar-SA" sz="2400" b="1" dirty="0" smtClean="0"/>
            <a:t>الدورات التدريبة</a:t>
          </a:r>
          <a:endParaRPr lang="en-US" sz="2400" b="1" dirty="0"/>
        </a:p>
      </dgm:t>
    </dgm:pt>
    <dgm:pt modelId="{A1901FA6-FD40-4A0D-91BF-0964580A7395}" type="parTrans" cxnId="{E1A799CD-8860-4342-BDF8-AC369CAB4264}">
      <dgm:prSet/>
      <dgm:spPr/>
      <dgm:t>
        <a:bodyPr/>
        <a:lstStyle/>
        <a:p>
          <a:endParaRPr lang="en-US"/>
        </a:p>
      </dgm:t>
    </dgm:pt>
    <dgm:pt modelId="{E98B65A9-FFCE-4DBE-B213-328E8499BD24}" type="sibTrans" cxnId="{E1A799CD-8860-4342-BDF8-AC369CAB4264}">
      <dgm:prSet/>
      <dgm:spPr/>
      <dgm:t>
        <a:bodyPr/>
        <a:lstStyle/>
        <a:p>
          <a:endParaRPr lang="en-US"/>
        </a:p>
      </dgm:t>
    </dgm:pt>
    <dgm:pt modelId="{36D2A115-F407-4834-90FA-62A2284F5012}">
      <dgm:prSet phldrT="[Text]"/>
      <dgm:spPr/>
      <dgm:t>
        <a:bodyPr/>
        <a:lstStyle/>
        <a:p>
          <a:r>
            <a:rPr lang="ar-SA" dirty="0" smtClean="0"/>
            <a:t>اسم الدورة </a:t>
          </a:r>
          <a:endParaRPr lang="en-US" dirty="0"/>
        </a:p>
      </dgm:t>
    </dgm:pt>
    <dgm:pt modelId="{D64D641A-19F7-4ADA-B783-BDF4435E92E0}" type="parTrans" cxnId="{CC101090-0240-461B-B076-788C2978B3A4}">
      <dgm:prSet/>
      <dgm:spPr/>
      <dgm:t>
        <a:bodyPr/>
        <a:lstStyle/>
        <a:p>
          <a:endParaRPr lang="en-US"/>
        </a:p>
      </dgm:t>
    </dgm:pt>
    <dgm:pt modelId="{DBCC8CEE-E24D-4D7C-8258-547FF50E3101}" type="sibTrans" cxnId="{CC101090-0240-461B-B076-788C2978B3A4}">
      <dgm:prSet/>
      <dgm:spPr/>
      <dgm:t>
        <a:bodyPr/>
        <a:lstStyle/>
        <a:p>
          <a:endParaRPr lang="en-US"/>
        </a:p>
      </dgm:t>
    </dgm:pt>
    <dgm:pt modelId="{2D6B90E0-F3E7-4A59-96BF-2D62B652F005}">
      <dgm:prSet phldrT="[Text]"/>
      <dgm:spPr/>
      <dgm:t>
        <a:bodyPr/>
        <a:lstStyle/>
        <a:p>
          <a:r>
            <a:rPr lang="ar-SA" dirty="0" smtClean="0"/>
            <a:t>المهام الوظيفية </a:t>
          </a:r>
          <a:endParaRPr lang="en-US" dirty="0"/>
        </a:p>
      </dgm:t>
    </dgm:pt>
    <dgm:pt modelId="{9394D1FF-594D-495D-BC61-1467D2927BD6}" type="parTrans" cxnId="{D2F2B266-436F-473A-9048-19D7706DA78F}">
      <dgm:prSet/>
      <dgm:spPr/>
      <dgm:t>
        <a:bodyPr/>
        <a:lstStyle/>
        <a:p>
          <a:endParaRPr lang="en-US"/>
        </a:p>
      </dgm:t>
    </dgm:pt>
    <dgm:pt modelId="{C26C08DA-330F-4C51-A0CE-4D8BC726FFDD}" type="sibTrans" cxnId="{D2F2B266-436F-473A-9048-19D7706DA78F}">
      <dgm:prSet/>
      <dgm:spPr/>
      <dgm:t>
        <a:bodyPr/>
        <a:lstStyle/>
        <a:p>
          <a:endParaRPr lang="en-US"/>
        </a:p>
      </dgm:t>
    </dgm:pt>
    <dgm:pt modelId="{7572EFD5-3AA9-4B38-AAD0-B45ABDF74C50}">
      <dgm:prSet phldrT="[Text]"/>
      <dgm:spPr/>
      <dgm:t>
        <a:bodyPr/>
        <a:lstStyle/>
        <a:p>
          <a:r>
            <a:rPr lang="ar-SA" dirty="0" smtClean="0"/>
            <a:t>الوظيفة</a:t>
          </a:r>
          <a:endParaRPr lang="en-US" dirty="0"/>
        </a:p>
      </dgm:t>
    </dgm:pt>
    <dgm:pt modelId="{63468711-7049-4E9C-BFF7-28BAA7235C17}" type="parTrans" cxnId="{DB1213AF-11C7-4372-B3D3-3FE220EEB2D6}">
      <dgm:prSet/>
      <dgm:spPr/>
      <dgm:t>
        <a:bodyPr/>
        <a:lstStyle/>
        <a:p>
          <a:endParaRPr lang="en-US"/>
        </a:p>
      </dgm:t>
    </dgm:pt>
    <dgm:pt modelId="{A226708C-AAAD-4566-9B15-C3F24D7C6284}" type="sibTrans" cxnId="{DB1213AF-11C7-4372-B3D3-3FE220EEB2D6}">
      <dgm:prSet/>
      <dgm:spPr/>
      <dgm:t>
        <a:bodyPr/>
        <a:lstStyle/>
        <a:p>
          <a:endParaRPr lang="en-US"/>
        </a:p>
      </dgm:t>
    </dgm:pt>
    <dgm:pt modelId="{B9AAB5A1-0F05-4DD0-955F-584316C6C73C}">
      <dgm:prSet phldrT="[Text]"/>
      <dgm:spPr/>
      <dgm:t>
        <a:bodyPr/>
        <a:lstStyle/>
        <a:p>
          <a:r>
            <a:rPr lang="ar-SA" dirty="0" smtClean="0"/>
            <a:t>اسم المنظمة </a:t>
          </a:r>
          <a:endParaRPr lang="en-US" dirty="0"/>
        </a:p>
      </dgm:t>
    </dgm:pt>
    <dgm:pt modelId="{A0DE8F80-7E0C-473A-8610-61BB57457ECF}" type="parTrans" cxnId="{ABEB3C85-8E3B-4300-A155-BFBFD08BAF6E}">
      <dgm:prSet/>
      <dgm:spPr/>
      <dgm:t>
        <a:bodyPr/>
        <a:lstStyle/>
        <a:p>
          <a:endParaRPr lang="en-US"/>
        </a:p>
      </dgm:t>
    </dgm:pt>
    <dgm:pt modelId="{21028DD9-8F09-4DBA-962F-3C596219EAD6}" type="sibTrans" cxnId="{ABEB3C85-8E3B-4300-A155-BFBFD08BAF6E}">
      <dgm:prSet/>
      <dgm:spPr/>
      <dgm:t>
        <a:bodyPr/>
        <a:lstStyle/>
        <a:p>
          <a:endParaRPr lang="en-US"/>
        </a:p>
      </dgm:t>
    </dgm:pt>
    <dgm:pt modelId="{331A87B7-A9B7-45D8-92A5-3C488AEF0DAD}">
      <dgm:prSet phldrT="[Text]"/>
      <dgm:spPr/>
      <dgm:t>
        <a:bodyPr/>
        <a:lstStyle/>
        <a:p>
          <a:r>
            <a:rPr lang="ar-SA" dirty="0" smtClean="0"/>
            <a:t>المكان</a:t>
          </a:r>
          <a:endParaRPr lang="en-US" dirty="0"/>
        </a:p>
      </dgm:t>
    </dgm:pt>
    <dgm:pt modelId="{1F3E98D1-687C-4B93-97BC-6E55F64051CF}" type="parTrans" cxnId="{4594D5D8-A866-491D-9A08-D67574BFDC42}">
      <dgm:prSet/>
      <dgm:spPr/>
      <dgm:t>
        <a:bodyPr/>
        <a:lstStyle/>
        <a:p>
          <a:endParaRPr lang="en-US"/>
        </a:p>
      </dgm:t>
    </dgm:pt>
    <dgm:pt modelId="{6397E9F7-BD95-4D5A-85C8-346D975683FC}" type="sibTrans" cxnId="{4594D5D8-A866-491D-9A08-D67574BFDC42}">
      <dgm:prSet/>
      <dgm:spPr/>
      <dgm:t>
        <a:bodyPr/>
        <a:lstStyle/>
        <a:p>
          <a:endParaRPr lang="en-US"/>
        </a:p>
      </dgm:t>
    </dgm:pt>
    <dgm:pt modelId="{F58737E6-5E18-41CD-8855-A7E8175BAE3E}">
      <dgm:prSet phldrT="[Text]"/>
      <dgm:spPr/>
      <dgm:t>
        <a:bodyPr/>
        <a:lstStyle/>
        <a:p>
          <a:r>
            <a:rPr lang="ar-SA" dirty="0" smtClean="0"/>
            <a:t> الفترة </a:t>
          </a:r>
          <a:endParaRPr lang="en-US" dirty="0"/>
        </a:p>
      </dgm:t>
    </dgm:pt>
    <dgm:pt modelId="{CBFEC229-0879-40E2-84DA-27CA756D99EF}" type="parTrans" cxnId="{B2E60A27-01BD-4A26-B75A-E521659ABAEF}">
      <dgm:prSet/>
      <dgm:spPr/>
      <dgm:t>
        <a:bodyPr/>
        <a:lstStyle/>
        <a:p>
          <a:endParaRPr lang="en-US"/>
        </a:p>
      </dgm:t>
    </dgm:pt>
    <dgm:pt modelId="{23AD38C7-C205-4667-9E7B-5F452BBBCAA1}" type="sibTrans" cxnId="{B2E60A27-01BD-4A26-B75A-E521659ABAEF}">
      <dgm:prSet/>
      <dgm:spPr/>
      <dgm:t>
        <a:bodyPr/>
        <a:lstStyle/>
        <a:p>
          <a:endParaRPr lang="en-US"/>
        </a:p>
      </dgm:t>
    </dgm:pt>
    <dgm:pt modelId="{C36A65CB-4D99-4D6E-A44D-ECF65E82A690}">
      <dgm:prSet/>
      <dgm:spPr/>
      <dgm:t>
        <a:bodyPr/>
        <a:lstStyle/>
        <a:p>
          <a:r>
            <a:rPr lang="ar-SA" smtClean="0"/>
            <a:t>المنظم للدورة </a:t>
          </a:r>
          <a:endParaRPr lang="en-US"/>
        </a:p>
      </dgm:t>
    </dgm:pt>
    <dgm:pt modelId="{A16708C1-DF47-4972-8689-B6A1C1081B43}" type="parTrans" cxnId="{000D9C0C-90C8-4B0D-9CA7-F96F73851549}">
      <dgm:prSet/>
      <dgm:spPr/>
      <dgm:t>
        <a:bodyPr/>
        <a:lstStyle/>
        <a:p>
          <a:endParaRPr lang="en-US"/>
        </a:p>
      </dgm:t>
    </dgm:pt>
    <dgm:pt modelId="{7BB4FCAC-865B-4E11-ADDF-81E27CB29F30}" type="sibTrans" cxnId="{000D9C0C-90C8-4B0D-9CA7-F96F73851549}">
      <dgm:prSet/>
      <dgm:spPr/>
      <dgm:t>
        <a:bodyPr/>
        <a:lstStyle/>
        <a:p>
          <a:endParaRPr lang="en-US"/>
        </a:p>
      </dgm:t>
    </dgm:pt>
    <dgm:pt modelId="{F4EB48B9-799B-4F63-BCC5-1763D65CD48E}">
      <dgm:prSet custT="1"/>
      <dgm:spPr/>
      <dgm:t>
        <a:bodyPr/>
        <a:lstStyle/>
        <a:p>
          <a:r>
            <a:rPr lang="ar-SA" sz="2400" b="1" dirty="0" smtClean="0"/>
            <a:t>الانشطة</a:t>
          </a:r>
          <a:endParaRPr lang="en-US" sz="2400" b="1" dirty="0"/>
        </a:p>
      </dgm:t>
    </dgm:pt>
    <dgm:pt modelId="{0D406BFD-31BF-4A85-9273-0C7B0E4769E9}" type="parTrans" cxnId="{60E78F5A-D798-49A9-80AF-05440B2A8233}">
      <dgm:prSet/>
      <dgm:spPr/>
      <dgm:t>
        <a:bodyPr/>
        <a:lstStyle/>
        <a:p>
          <a:endParaRPr lang="en-US"/>
        </a:p>
      </dgm:t>
    </dgm:pt>
    <dgm:pt modelId="{5F292A92-90B4-48CF-9C71-A0B72DC276B4}" type="sibTrans" cxnId="{60E78F5A-D798-49A9-80AF-05440B2A8233}">
      <dgm:prSet/>
      <dgm:spPr/>
      <dgm:t>
        <a:bodyPr/>
        <a:lstStyle/>
        <a:p>
          <a:endParaRPr lang="en-US"/>
        </a:p>
      </dgm:t>
    </dgm:pt>
    <dgm:pt modelId="{61EF5911-B605-4AE4-9E90-6CCFE45550B7}">
      <dgm:prSet/>
      <dgm:spPr/>
      <dgm:t>
        <a:bodyPr/>
        <a:lstStyle/>
        <a:p>
          <a:r>
            <a:rPr lang="ar-SA" dirty="0" smtClean="0"/>
            <a:t>اسم النشاط </a:t>
          </a:r>
          <a:r>
            <a:rPr lang="ar-EG" dirty="0" smtClean="0"/>
            <a:t> </a:t>
          </a:r>
          <a:endParaRPr lang="en-US" dirty="0"/>
        </a:p>
      </dgm:t>
    </dgm:pt>
    <dgm:pt modelId="{655EF3F4-A8BD-4655-B9EE-C4E8E1AF3A3E}" type="parTrans" cxnId="{7B39D70E-9424-4B11-AE8E-C723B71EB762}">
      <dgm:prSet/>
      <dgm:spPr/>
      <dgm:t>
        <a:bodyPr/>
        <a:lstStyle/>
        <a:p>
          <a:endParaRPr lang="en-US"/>
        </a:p>
      </dgm:t>
    </dgm:pt>
    <dgm:pt modelId="{EB22C169-2F48-4888-884C-7E0D8F71F08D}" type="sibTrans" cxnId="{7B39D70E-9424-4B11-AE8E-C723B71EB762}">
      <dgm:prSet/>
      <dgm:spPr/>
      <dgm:t>
        <a:bodyPr/>
        <a:lstStyle/>
        <a:p>
          <a:endParaRPr lang="en-US"/>
        </a:p>
      </dgm:t>
    </dgm:pt>
    <dgm:pt modelId="{19DD384C-0DFA-4599-A67A-8781FB0E79CE}">
      <dgm:prSet/>
      <dgm:spPr/>
      <dgm:t>
        <a:bodyPr/>
        <a:lstStyle/>
        <a:p>
          <a:r>
            <a:rPr lang="ar-EG" dirty="0" smtClean="0"/>
            <a:t>ا</a:t>
          </a:r>
          <a:r>
            <a:rPr lang="ar-SA" dirty="0" smtClean="0"/>
            <a:t>لفترة</a:t>
          </a:r>
          <a:endParaRPr lang="en-US" dirty="0"/>
        </a:p>
      </dgm:t>
    </dgm:pt>
    <dgm:pt modelId="{324D5B9D-2A86-4283-98C6-D158D94DB328}" type="parTrans" cxnId="{D7B6BE9C-30F9-4F0F-9122-FEDD4EE796DF}">
      <dgm:prSet/>
      <dgm:spPr/>
      <dgm:t>
        <a:bodyPr/>
        <a:lstStyle/>
        <a:p>
          <a:endParaRPr lang="en-US"/>
        </a:p>
      </dgm:t>
    </dgm:pt>
    <dgm:pt modelId="{A3578AAA-709E-4943-B97C-27F3190D8783}" type="sibTrans" cxnId="{D7B6BE9C-30F9-4F0F-9122-FEDD4EE796DF}">
      <dgm:prSet/>
      <dgm:spPr/>
      <dgm:t>
        <a:bodyPr/>
        <a:lstStyle/>
        <a:p>
          <a:endParaRPr lang="en-US"/>
        </a:p>
      </dgm:t>
    </dgm:pt>
    <dgm:pt modelId="{588ADF4D-FC10-4035-AAD0-59D5B1D8E8DF}">
      <dgm:prSet/>
      <dgm:spPr/>
      <dgm:t>
        <a:bodyPr/>
        <a:lstStyle/>
        <a:p>
          <a:pPr rtl="1"/>
          <a:r>
            <a:rPr lang="ar-SA" dirty="0" smtClean="0"/>
            <a:t>مكان اقامة النشاط </a:t>
          </a:r>
          <a:endParaRPr lang="en-US" dirty="0"/>
        </a:p>
      </dgm:t>
    </dgm:pt>
    <dgm:pt modelId="{07AD232A-31A8-446D-A465-30645756B431}" type="parTrans" cxnId="{8B0158A2-A32B-4620-AE3F-A4B66D399A89}">
      <dgm:prSet/>
      <dgm:spPr/>
      <dgm:t>
        <a:bodyPr/>
        <a:lstStyle/>
        <a:p>
          <a:endParaRPr lang="en-US"/>
        </a:p>
      </dgm:t>
    </dgm:pt>
    <dgm:pt modelId="{EA325BFE-2AD8-4B71-9432-F46FEEA637A9}" type="sibTrans" cxnId="{8B0158A2-A32B-4620-AE3F-A4B66D399A89}">
      <dgm:prSet/>
      <dgm:spPr/>
      <dgm:t>
        <a:bodyPr/>
        <a:lstStyle/>
        <a:p>
          <a:endParaRPr lang="en-US"/>
        </a:p>
      </dgm:t>
    </dgm:pt>
    <dgm:pt modelId="{BA578205-EE94-4E96-881D-A0F0D4242A42}">
      <dgm:prSet custT="1"/>
      <dgm:spPr/>
      <dgm:t>
        <a:bodyPr/>
        <a:lstStyle/>
        <a:p>
          <a:r>
            <a:rPr lang="ar-SA" sz="2400" b="1" dirty="0" smtClean="0"/>
            <a:t>المعلومات الشخصية</a:t>
          </a:r>
          <a:endParaRPr lang="en-US" sz="2400" b="1" dirty="0"/>
        </a:p>
      </dgm:t>
    </dgm:pt>
    <dgm:pt modelId="{4C811C57-2C32-477E-9FC1-33FFA361D38E}" type="parTrans" cxnId="{6FE8337C-69B0-4DAA-BE58-CFF332648DDE}">
      <dgm:prSet/>
      <dgm:spPr/>
      <dgm:t>
        <a:bodyPr/>
        <a:lstStyle/>
        <a:p>
          <a:endParaRPr lang="en-US"/>
        </a:p>
      </dgm:t>
    </dgm:pt>
    <dgm:pt modelId="{8163382E-6CBE-46EC-8543-D3005E58BA55}" type="sibTrans" cxnId="{6FE8337C-69B0-4DAA-BE58-CFF332648DDE}">
      <dgm:prSet/>
      <dgm:spPr/>
      <dgm:t>
        <a:bodyPr/>
        <a:lstStyle/>
        <a:p>
          <a:endParaRPr lang="en-US"/>
        </a:p>
      </dgm:t>
    </dgm:pt>
    <dgm:pt modelId="{47592302-66AA-4EDA-9D78-7B4C693D7F36}">
      <dgm:prSet/>
      <dgm:spPr/>
      <dgm:t>
        <a:bodyPr/>
        <a:lstStyle/>
        <a:p>
          <a:r>
            <a:rPr lang="ar-SA" dirty="0" smtClean="0"/>
            <a:t>تاريخ الميلاد</a:t>
          </a:r>
          <a:endParaRPr lang="en-US" dirty="0"/>
        </a:p>
      </dgm:t>
    </dgm:pt>
    <dgm:pt modelId="{A3D1FEDA-A4B4-43D6-AFC6-D106E8A576AE}" type="parTrans" cxnId="{E10FDD9C-AC4E-4770-8C7C-814E596ADFCC}">
      <dgm:prSet/>
      <dgm:spPr/>
      <dgm:t>
        <a:bodyPr/>
        <a:lstStyle/>
        <a:p>
          <a:endParaRPr lang="en-US"/>
        </a:p>
      </dgm:t>
    </dgm:pt>
    <dgm:pt modelId="{7E7C0B3D-EB7E-4A00-8607-7C807BDF5F8F}" type="sibTrans" cxnId="{E10FDD9C-AC4E-4770-8C7C-814E596ADFCC}">
      <dgm:prSet/>
      <dgm:spPr/>
      <dgm:t>
        <a:bodyPr/>
        <a:lstStyle/>
        <a:p>
          <a:endParaRPr lang="en-US"/>
        </a:p>
      </dgm:t>
    </dgm:pt>
    <dgm:pt modelId="{D25ABB8D-8DB4-409A-B78C-7D9569B49E3A}">
      <dgm:prSet/>
      <dgm:spPr/>
      <dgm:t>
        <a:bodyPr/>
        <a:lstStyle/>
        <a:p>
          <a:r>
            <a:rPr lang="ar-SA" dirty="0" smtClean="0"/>
            <a:t>الحالة الاجتماعية</a:t>
          </a:r>
          <a:endParaRPr lang="en-US" dirty="0"/>
        </a:p>
      </dgm:t>
    </dgm:pt>
    <dgm:pt modelId="{2F2A6522-209A-4E5B-BD27-99B67BAF6173}" type="parTrans" cxnId="{6DEC203E-E800-4B16-9AF7-6CE03BCD6FCA}">
      <dgm:prSet/>
      <dgm:spPr/>
      <dgm:t>
        <a:bodyPr/>
        <a:lstStyle/>
        <a:p>
          <a:endParaRPr lang="en-US"/>
        </a:p>
      </dgm:t>
    </dgm:pt>
    <dgm:pt modelId="{4E404784-A9A7-47EC-9271-0D37F96E071D}" type="sibTrans" cxnId="{6DEC203E-E800-4B16-9AF7-6CE03BCD6FCA}">
      <dgm:prSet/>
      <dgm:spPr/>
      <dgm:t>
        <a:bodyPr/>
        <a:lstStyle/>
        <a:p>
          <a:endParaRPr lang="en-US"/>
        </a:p>
      </dgm:t>
    </dgm:pt>
    <dgm:pt modelId="{D935AFDC-5B6E-475F-8950-BF16FFA1D0FD}">
      <dgm:prSet/>
      <dgm:spPr/>
      <dgm:t>
        <a:bodyPr/>
        <a:lstStyle/>
        <a:p>
          <a:r>
            <a:rPr lang="ar-SA" dirty="0" smtClean="0"/>
            <a:t>الاسم</a:t>
          </a:r>
          <a:endParaRPr lang="en-US" dirty="0"/>
        </a:p>
      </dgm:t>
    </dgm:pt>
    <dgm:pt modelId="{F5328A5F-F566-4C99-A801-6EABC0516105}" type="parTrans" cxnId="{F1643926-EFF3-4889-8A7C-AC2FAB7ACC27}">
      <dgm:prSet/>
      <dgm:spPr/>
      <dgm:t>
        <a:bodyPr/>
        <a:lstStyle/>
        <a:p>
          <a:endParaRPr lang="en-US"/>
        </a:p>
      </dgm:t>
    </dgm:pt>
    <dgm:pt modelId="{99189AB6-68A6-42B8-814D-C89480A6E79A}" type="sibTrans" cxnId="{F1643926-EFF3-4889-8A7C-AC2FAB7ACC27}">
      <dgm:prSet/>
      <dgm:spPr/>
      <dgm:t>
        <a:bodyPr/>
        <a:lstStyle/>
        <a:p>
          <a:endParaRPr lang="en-US"/>
        </a:p>
      </dgm:t>
    </dgm:pt>
    <dgm:pt modelId="{98D5B71F-34A6-4ED8-ABD7-10644AB3BF38}">
      <dgm:prSet custT="1"/>
      <dgm:spPr/>
      <dgm:t>
        <a:bodyPr/>
        <a:lstStyle/>
        <a:p>
          <a:r>
            <a:rPr lang="ar-SA" sz="2400" b="1" dirty="0" smtClean="0"/>
            <a:t>معلومات الاتصال </a:t>
          </a:r>
          <a:endParaRPr lang="en-US" sz="2400" b="1" dirty="0"/>
        </a:p>
      </dgm:t>
    </dgm:pt>
    <dgm:pt modelId="{4CF0CE1A-67D8-4240-BD17-932EE78526F2}" type="parTrans" cxnId="{D71ACBE9-2E95-43D5-8020-587C51CAEC96}">
      <dgm:prSet/>
      <dgm:spPr/>
      <dgm:t>
        <a:bodyPr/>
        <a:lstStyle/>
        <a:p>
          <a:endParaRPr lang="en-US"/>
        </a:p>
      </dgm:t>
    </dgm:pt>
    <dgm:pt modelId="{A429EA9A-D86C-4E16-97F6-1B06999B06ED}" type="sibTrans" cxnId="{D71ACBE9-2E95-43D5-8020-587C51CAEC96}">
      <dgm:prSet/>
      <dgm:spPr/>
      <dgm:t>
        <a:bodyPr/>
        <a:lstStyle/>
        <a:p>
          <a:endParaRPr lang="en-US"/>
        </a:p>
      </dgm:t>
    </dgm:pt>
    <dgm:pt modelId="{BCE11EF5-FC3A-4742-8A79-98B9C6E29464}">
      <dgm:prSet/>
      <dgm:spPr/>
      <dgm:t>
        <a:bodyPr/>
        <a:lstStyle/>
        <a:p>
          <a:r>
            <a:rPr lang="ar-SA" dirty="0" smtClean="0"/>
            <a:t>البريد الالكتروني</a:t>
          </a:r>
          <a:endParaRPr lang="en-US" dirty="0"/>
        </a:p>
      </dgm:t>
    </dgm:pt>
    <dgm:pt modelId="{4AEEE173-2B3B-47F0-836B-5DBC5345C410}" type="parTrans" cxnId="{56061E83-A17F-4E44-B06B-EE838CE103B5}">
      <dgm:prSet/>
      <dgm:spPr/>
      <dgm:t>
        <a:bodyPr/>
        <a:lstStyle/>
        <a:p>
          <a:endParaRPr lang="en-US"/>
        </a:p>
      </dgm:t>
    </dgm:pt>
    <dgm:pt modelId="{CB465036-D643-42B8-B197-1F4E3A6C8140}" type="sibTrans" cxnId="{56061E83-A17F-4E44-B06B-EE838CE103B5}">
      <dgm:prSet/>
      <dgm:spPr/>
      <dgm:t>
        <a:bodyPr/>
        <a:lstStyle/>
        <a:p>
          <a:endParaRPr lang="en-US"/>
        </a:p>
      </dgm:t>
    </dgm:pt>
    <dgm:pt modelId="{E62AA390-8B98-4B8A-A03D-19C3824044EA}">
      <dgm:prSet/>
      <dgm:spPr/>
      <dgm:t>
        <a:bodyPr/>
        <a:lstStyle/>
        <a:p>
          <a:r>
            <a:rPr lang="ar-SA" dirty="0" smtClean="0"/>
            <a:t>ارقم الهواتف</a:t>
          </a:r>
          <a:endParaRPr lang="en-US" dirty="0"/>
        </a:p>
      </dgm:t>
    </dgm:pt>
    <dgm:pt modelId="{E5383780-525C-48B1-87C4-0C1B8240C649}" type="parTrans" cxnId="{95BC792A-C29D-4412-BCFE-51838CCA257A}">
      <dgm:prSet/>
      <dgm:spPr/>
      <dgm:t>
        <a:bodyPr/>
        <a:lstStyle/>
        <a:p>
          <a:endParaRPr lang="en-US"/>
        </a:p>
      </dgm:t>
    </dgm:pt>
    <dgm:pt modelId="{B8BFA460-00E8-4AB1-BAF5-69C08EBFE2DA}" type="sibTrans" cxnId="{95BC792A-C29D-4412-BCFE-51838CCA257A}">
      <dgm:prSet/>
      <dgm:spPr/>
      <dgm:t>
        <a:bodyPr/>
        <a:lstStyle/>
        <a:p>
          <a:endParaRPr lang="en-US"/>
        </a:p>
      </dgm:t>
    </dgm:pt>
    <dgm:pt modelId="{6684F547-2A5A-49B5-BA1E-FC290806F9E7}">
      <dgm:prSet/>
      <dgm:spPr/>
      <dgm:t>
        <a:bodyPr/>
        <a:lstStyle/>
        <a:p>
          <a:r>
            <a:rPr lang="ar-SA" dirty="0" smtClean="0"/>
            <a:t>العنوان</a:t>
          </a:r>
          <a:endParaRPr lang="en-US" dirty="0"/>
        </a:p>
      </dgm:t>
    </dgm:pt>
    <dgm:pt modelId="{3C82BEDD-3C23-497F-B1B9-3C4E5E4EC712}" type="parTrans" cxnId="{C97094EA-0AB1-488A-AD7E-86D09C091182}">
      <dgm:prSet/>
      <dgm:spPr/>
      <dgm:t>
        <a:bodyPr/>
        <a:lstStyle/>
        <a:p>
          <a:endParaRPr lang="en-US"/>
        </a:p>
      </dgm:t>
    </dgm:pt>
    <dgm:pt modelId="{C208C661-77F1-41FA-AC3A-FF17BAA6D486}" type="sibTrans" cxnId="{C97094EA-0AB1-488A-AD7E-86D09C091182}">
      <dgm:prSet/>
      <dgm:spPr/>
      <dgm:t>
        <a:bodyPr/>
        <a:lstStyle/>
        <a:p>
          <a:endParaRPr lang="en-US"/>
        </a:p>
      </dgm:t>
    </dgm:pt>
    <dgm:pt modelId="{706B2D9A-E24C-40B6-A785-D3BA698DEDFD}" type="pres">
      <dgm:prSet presAssocID="{80AA030D-DE5C-4902-95BA-369E7239AB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D650C7-418E-4A5F-902B-CC68F8435AD0}" type="pres">
      <dgm:prSet presAssocID="{98D5B71F-34A6-4ED8-ABD7-10644AB3BF38}" presName="boxAndChildren" presStyleCnt="0"/>
      <dgm:spPr/>
    </dgm:pt>
    <dgm:pt modelId="{65AAB1D3-7C8F-4F19-BBDB-605A19C51108}" type="pres">
      <dgm:prSet presAssocID="{98D5B71F-34A6-4ED8-ABD7-10644AB3BF38}" presName="parentTextBox" presStyleLbl="node1" presStyleIdx="0" presStyleCnt="6"/>
      <dgm:spPr/>
      <dgm:t>
        <a:bodyPr/>
        <a:lstStyle/>
        <a:p>
          <a:endParaRPr lang="en-US"/>
        </a:p>
      </dgm:t>
    </dgm:pt>
    <dgm:pt modelId="{ED91BBA2-618B-4425-BCD8-DC4201D3E4FA}" type="pres">
      <dgm:prSet presAssocID="{98D5B71F-34A6-4ED8-ABD7-10644AB3BF38}" presName="entireBox" presStyleLbl="node1" presStyleIdx="0" presStyleCnt="6"/>
      <dgm:spPr/>
      <dgm:t>
        <a:bodyPr/>
        <a:lstStyle/>
        <a:p>
          <a:endParaRPr lang="en-US"/>
        </a:p>
      </dgm:t>
    </dgm:pt>
    <dgm:pt modelId="{EDF4E78D-6E09-4C58-BE1B-ABA13516130A}" type="pres">
      <dgm:prSet presAssocID="{98D5B71F-34A6-4ED8-ABD7-10644AB3BF38}" presName="descendantBox" presStyleCnt="0"/>
      <dgm:spPr/>
    </dgm:pt>
    <dgm:pt modelId="{EA1D0E45-2523-4A15-9BDB-786936F3A85F}" type="pres">
      <dgm:prSet presAssocID="{6684F547-2A5A-49B5-BA1E-FC290806F9E7}" presName="childTextBox" presStyleLbl="fgAccFollow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17323-D291-4A5B-90ED-D25651CB47A4}" type="pres">
      <dgm:prSet presAssocID="{E62AA390-8B98-4B8A-A03D-19C3824044EA}" presName="childTextBox" presStyleLbl="fgAccFollow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94AF2-0214-4837-BB36-EC80BFFA5F7C}" type="pres">
      <dgm:prSet presAssocID="{BCE11EF5-FC3A-4742-8A79-98B9C6E29464}" presName="childTextBox" presStyleLbl="fgAccFollow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8397E-4739-4705-A53C-3428FA9AD8B0}" type="pres">
      <dgm:prSet presAssocID="{8163382E-6CBE-46EC-8543-D3005E58BA55}" presName="sp" presStyleCnt="0"/>
      <dgm:spPr/>
    </dgm:pt>
    <dgm:pt modelId="{952682CC-F594-45BF-8E84-BBDB4CFAD1D2}" type="pres">
      <dgm:prSet presAssocID="{BA578205-EE94-4E96-881D-A0F0D4242A42}" presName="arrowAndChildren" presStyleCnt="0"/>
      <dgm:spPr/>
    </dgm:pt>
    <dgm:pt modelId="{6ED0BA57-10E6-44A7-AC88-B8830B73B18C}" type="pres">
      <dgm:prSet presAssocID="{BA578205-EE94-4E96-881D-A0F0D4242A42}" presName="parentTextArrow" presStyleLbl="node1" presStyleIdx="0" presStyleCnt="6"/>
      <dgm:spPr/>
      <dgm:t>
        <a:bodyPr/>
        <a:lstStyle/>
        <a:p>
          <a:endParaRPr lang="en-US"/>
        </a:p>
      </dgm:t>
    </dgm:pt>
    <dgm:pt modelId="{1BE7BF11-690C-4536-A841-36CB502DFFBF}" type="pres">
      <dgm:prSet presAssocID="{BA578205-EE94-4E96-881D-A0F0D4242A42}" presName="arrow" presStyleLbl="node1" presStyleIdx="1" presStyleCnt="6"/>
      <dgm:spPr/>
      <dgm:t>
        <a:bodyPr/>
        <a:lstStyle/>
        <a:p>
          <a:endParaRPr lang="en-US"/>
        </a:p>
      </dgm:t>
    </dgm:pt>
    <dgm:pt modelId="{7C9FF11A-1FFA-47DD-8365-CCB0CDBD0ADF}" type="pres">
      <dgm:prSet presAssocID="{BA578205-EE94-4E96-881D-A0F0D4242A42}" presName="descendantArrow" presStyleCnt="0"/>
      <dgm:spPr/>
    </dgm:pt>
    <dgm:pt modelId="{BF18E5EA-5372-4BD7-BFB6-405F8BA88878}" type="pres">
      <dgm:prSet presAssocID="{D25ABB8D-8DB4-409A-B78C-7D9569B49E3A}" presName="childTextArrow" presStyleLbl="fgAccFollow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8EB02-493C-4DB1-853B-68C23FCF4650}" type="pres">
      <dgm:prSet presAssocID="{47592302-66AA-4EDA-9D78-7B4C693D7F36}" presName="childTextArrow" presStyleLbl="fgAccFollow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9BD0B-8A12-432F-845C-F57B4A2ED8E5}" type="pres">
      <dgm:prSet presAssocID="{D935AFDC-5B6E-475F-8950-BF16FFA1D0FD}" presName="childTextArrow" presStyleLbl="fgAccFollow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4BC58-17A0-48DB-B203-F78F9C74D5F0}" type="pres">
      <dgm:prSet presAssocID="{5F292A92-90B4-48CF-9C71-A0B72DC276B4}" presName="sp" presStyleCnt="0"/>
      <dgm:spPr/>
      <dgm:t>
        <a:bodyPr/>
        <a:lstStyle/>
        <a:p>
          <a:endParaRPr lang="en-US"/>
        </a:p>
      </dgm:t>
    </dgm:pt>
    <dgm:pt modelId="{2C38054D-0DEE-44A0-95EA-267F3E228483}" type="pres">
      <dgm:prSet presAssocID="{F4EB48B9-799B-4F63-BCC5-1763D65CD48E}" presName="arrowAndChildren" presStyleCnt="0"/>
      <dgm:spPr/>
      <dgm:t>
        <a:bodyPr/>
        <a:lstStyle/>
        <a:p>
          <a:endParaRPr lang="en-US"/>
        </a:p>
      </dgm:t>
    </dgm:pt>
    <dgm:pt modelId="{0DFF72D2-E76D-4E1C-8EBC-BC3B63A9C52C}" type="pres">
      <dgm:prSet presAssocID="{F4EB48B9-799B-4F63-BCC5-1763D65CD48E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76E868F2-DFD1-4221-89E4-2B897708A85B}" type="pres">
      <dgm:prSet presAssocID="{F4EB48B9-799B-4F63-BCC5-1763D65CD48E}" presName="arrow" presStyleLbl="node1" presStyleIdx="2" presStyleCnt="6"/>
      <dgm:spPr/>
      <dgm:t>
        <a:bodyPr/>
        <a:lstStyle/>
        <a:p>
          <a:endParaRPr lang="en-US"/>
        </a:p>
      </dgm:t>
    </dgm:pt>
    <dgm:pt modelId="{BA20659D-6944-49D0-B2F5-145396E1B75C}" type="pres">
      <dgm:prSet presAssocID="{F4EB48B9-799B-4F63-BCC5-1763D65CD48E}" presName="descendantArrow" presStyleCnt="0"/>
      <dgm:spPr/>
    </dgm:pt>
    <dgm:pt modelId="{51F4D0D4-ED4C-4FB2-878F-DE2C9F6033A1}" type="pres">
      <dgm:prSet presAssocID="{588ADF4D-FC10-4035-AAD0-59D5B1D8E8DF}" presName="childTextArrow" presStyleLbl="fgAccFollow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8A730-F1C5-450B-AF51-03E79B6132E5}" type="pres">
      <dgm:prSet presAssocID="{61EF5911-B605-4AE4-9E90-6CCFE45550B7}" presName="childTextArrow" presStyleLbl="fgAccFollow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4585A-8D69-4689-98AA-301C23C58490}" type="pres">
      <dgm:prSet presAssocID="{19DD384C-0DFA-4599-A67A-8781FB0E79CE}" presName="childTextArrow" presStyleLbl="fgAccFollow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50A5C-CC34-4306-8EEC-057DC141DC54}" type="pres">
      <dgm:prSet presAssocID="{E98B65A9-FFCE-4DBE-B213-328E8499BD24}" presName="sp" presStyleCnt="0"/>
      <dgm:spPr/>
      <dgm:t>
        <a:bodyPr/>
        <a:lstStyle/>
        <a:p>
          <a:endParaRPr lang="en-US"/>
        </a:p>
      </dgm:t>
    </dgm:pt>
    <dgm:pt modelId="{BD03FA60-34D0-4FB6-94FA-99E272E70550}" type="pres">
      <dgm:prSet presAssocID="{BDA72817-C800-4B78-A202-89CD4596E7EB}" presName="arrowAndChildren" presStyleCnt="0"/>
      <dgm:spPr/>
      <dgm:t>
        <a:bodyPr/>
        <a:lstStyle/>
        <a:p>
          <a:endParaRPr lang="en-US"/>
        </a:p>
      </dgm:t>
    </dgm:pt>
    <dgm:pt modelId="{A8563E19-2890-4786-954E-956347891EB0}" type="pres">
      <dgm:prSet presAssocID="{BDA72817-C800-4B78-A202-89CD4596E7EB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F968B7D4-2530-48D6-B7AD-BE27FD59FF01}" type="pres">
      <dgm:prSet presAssocID="{BDA72817-C800-4B78-A202-89CD4596E7EB}" presName="arrow" presStyleLbl="node1" presStyleIdx="3" presStyleCnt="6"/>
      <dgm:spPr/>
      <dgm:t>
        <a:bodyPr/>
        <a:lstStyle/>
        <a:p>
          <a:endParaRPr lang="en-US"/>
        </a:p>
      </dgm:t>
    </dgm:pt>
    <dgm:pt modelId="{3F4C9082-5166-40CD-9F76-4F1E2AD265F4}" type="pres">
      <dgm:prSet presAssocID="{BDA72817-C800-4B78-A202-89CD4596E7EB}" presName="descendantArrow" presStyleCnt="0"/>
      <dgm:spPr/>
      <dgm:t>
        <a:bodyPr/>
        <a:lstStyle/>
        <a:p>
          <a:endParaRPr lang="en-US"/>
        </a:p>
      </dgm:t>
    </dgm:pt>
    <dgm:pt modelId="{95C6BF38-A0C9-4E4C-8942-1ECCF769A53F}" type="pres">
      <dgm:prSet presAssocID="{C36A65CB-4D99-4D6E-A44D-ECF65E82A690}" presName="childTextArrow" presStyleLbl="fgAccFollow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F6163-979B-4007-97E0-FEFC088DCDF7}" type="pres">
      <dgm:prSet presAssocID="{36D2A115-F407-4834-90FA-62A2284F5012}" presName="childTextArrow" presStyleLbl="fgAccFollow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02819-022F-4C3C-BDED-6E05DAD76DB1}" type="pres">
      <dgm:prSet presAssocID="{331A87B7-A9B7-45D8-92A5-3C488AEF0DAD}" presName="childTextArrow" presStyleLbl="fgAccFollow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9B474-0B48-4501-97A1-A0D708363DF5}" type="pres">
      <dgm:prSet presAssocID="{F58737E6-5E18-41CD-8855-A7E8175BAE3E}" presName="childTextArrow" presStyleLbl="fgAccFollow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A8D87-0F36-442D-8DFB-CFCCB91E47B7}" type="pres">
      <dgm:prSet presAssocID="{8546378E-F2BC-4B8B-BE8C-F2A7298E15C8}" presName="sp" presStyleCnt="0"/>
      <dgm:spPr/>
      <dgm:t>
        <a:bodyPr/>
        <a:lstStyle/>
        <a:p>
          <a:endParaRPr lang="en-US"/>
        </a:p>
      </dgm:t>
    </dgm:pt>
    <dgm:pt modelId="{56F9529A-3AC7-405E-9053-E2BD9AAC3148}" type="pres">
      <dgm:prSet presAssocID="{D8148CE0-48E4-48A5-9081-D1F018596947}" presName="arrowAndChildren" presStyleCnt="0"/>
      <dgm:spPr/>
      <dgm:t>
        <a:bodyPr/>
        <a:lstStyle/>
        <a:p>
          <a:endParaRPr lang="en-US"/>
        </a:p>
      </dgm:t>
    </dgm:pt>
    <dgm:pt modelId="{3F17D32D-C476-49B9-AD9D-07FABC5E1152}" type="pres">
      <dgm:prSet presAssocID="{D8148CE0-48E4-48A5-9081-D1F018596947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C5A69350-5B8C-42E6-A048-960D07590C7D}" type="pres">
      <dgm:prSet presAssocID="{D8148CE0-48E4-48A5-9081-D1F018596947}" presName="arrow" presStyleLbl="node1" presStyleIdx="4" presStyleCnt="6"/>
      <dgm:spPr/>
      <dgm:t>
        <a:bodyPr/>
        <a:lstStyle/>
        <a:p>
          <a:endParaRPr lang="en-US"/>
        </a:p>
      </dgm:t>
    </dgm:pt>
    <dgm:pt modelId="{65B805C0-CCD4-4DCF-9A27-D684D4B9803E}" type="pres">
      <dgm:prSet presAssocID="{D8148CE0-48E4-48A5-9081-D1F018596947}" presName="descendantArrow" presStyleCnt="0"/>
      <dgm:spPr/>
      <dgm:t>
        <a:bodyPr/>
        <a:lstStyle/>
        <a:p>
          <a:endParaRPr lang="en-US"/>
        </a:p>
      </dgm:t>
    </dgm:pt>
    <dgm:pt modelId="{CBAC8E17-E7E2-4865-8AD6-EAAFD9C02145}" type="pres">
      <dgm:prSet presAssocID="{7572EFD5-3AA9-4B38-AAD0-B45ABDF74C50}" presName="childTextArrow" presStyleLbl="fgAccFollowNode1" presStyleIdx="13" presStyleCnt="19" custScaleX="69316" custLinFactX="94768" custLinFactNeighborX="100000" custLinFactNeighborY="-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6523A-3626-4E95-849F-4CD4B3D9ED6C}" type="pres">
      <dgm:prSet presAssocID="{42822601-D272-4CF6-AA6A-0F074DD1A821}" presName="childTextArrow" presStyleLbl="fgAccFollowNode1" presStyleIdx="14" presStyleCnt="19" custLinFactX="96317" custLinFactNeighborX="100000" custLinFactNeighborY="-8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7F0AA-F619-48E7-BABA-1AFA6B71473D}" type="pres">
      <dgm:prSet presAssocID="{2D6B90E0-F3E7-4A59-96BF-2D62B652F005}" presName="childTextArrow" presStyleLbl="fgAccFollowNode1" presStyleIdx="15" presStyleCnt="19" custLinFactNeighborX="-74188" custLinFactNeighborY="-1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23D70-EC7F-4A4E-A542-26B9F5F79853}" type="pres">
      <dgm:prSet presAssocID="{B9AAB5A1-0F05-4DD0-955F-584316C6C73C}" presName="childTextArrow" presStyleLbl="fgAccFollowNode1" presStyleIdx="16" presStyleCnt="19" custLinFactX="-100000" custLinFactNeighborX="-173828" custLinFactNeighborY="-1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EF2CD-059A-47D8-ACB0-781EC9E332CA}" type="pres">
      <dgm:prSet presAssocID="{B94971D9-F99D-49FA-986E-6B612A17126E}" presName="sp" presStyleCnt="0"/>
      <dgm:spPr/>
      <dgm:t>
        <a:bodyPr/>
        <a:lstStyle/>
        <a:p>
          <a:endParaRPr lang="en-US"/>
        </a:p>
      </dgm:t>
    </dgm:pt>
    <dgm:pt modelId="{77937B18-0D5D-48BB-A1B1-080839AEE46A}" type="pres">
      <dgm:prSet presAssocID="{7C5E3BD4-6300-4746-ADF7-140158EB2BFF}" presName="arrowAndChildren" presStyleCnt="0"/>
      <dgm:spPr/>
      <dgm:t>
        <a:bodyPr/>
        <a:lstStyle/>
        <a:p>
          <a:endParaRPr lang="en-US"/>
        </a:p>
      </dgm:t>
    </dgm:pt>
    <dgm:pt modelId="{B4EA734C-500D-4A46-B15E-6A41F3F805E8}" type="pres">
      <dgm:prSet presAssocID="{7C5E3BD4-6300-4746-ADF7-140158EB2BFF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2E22B341-3DC2-4518-9730-AD14801CE171}" type="pres">
      <dgm:prSet presAssocID="{7C5E3BD4-6300-4746-ADF7-140158EB2BFF}" presName="arrow" presStyleLbl="node1" presStyleIdx="5" presStyleCnt="6"/>
      <dgm:spPr/>
      <dgm:t>
        <a:bodyPr/>
        <a:lstStyle/>
        <a:p>
          <a:endParaRPr lang="en-US"/>
        </a:p>
      </dgm:t>
    </dgm:pt>
    <dgm:pt modelId="{0680C874-04CC-414E-8C7B-9D78068DA046}" type="pres">
      <dgm:prSet presAssocID="{7C5E3BD4-6300-4746-ADF7-140158EB2BFF}" presName="descendantArrow" presStyleCnt="0"/>
      <dgm:spPr/>
      <dgm:t>
        <a:bodyPr/>
        <a:lstStyle/>
        <a:p>
          <a:endParaRPr lang="en-US"/>
        </a:p>
      </dgm:t>
    </dgm:pt>
    <dgm:pt modelId="{00AB360B-F033-43BE-A571-F703FEFCC13C}" type="pres">
      <dgm:prSet presAssocID="{CA4EC875-92C9-440B-815E-F3197F3FDF1E}" presName="childTextArrow" presStyleLbl="fgAccFollow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DF51E-0B8E-4A0E-81A8-A91F45C74E9E}" type="pres">
      <dgm:prSet presAssocID="{682D5BC7-8070-49F5-B9A9-0F17164C0341}" presName="childTextArrow" presStyleLbl="fgAccFollow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828F8C-7E3E-4692-A490-7293BA15A7D9}" srcId="{7C5E3BD4-6300-4746-ADF7-140158EB2BFF}" destId="{682D5BC7-8070-49F5-B9A9-0F17164C0341}" srcOrd="1" destOrd="0" parTransId="{8072ECF6-9335-4835-BE87-4B97906A196B}" sibTransId="{00D47D92-3889-4D72-AF91-DC63A7F1F97B}"/>
    <dgm:cxn modelId="{DB1213AF-11C7-4372-B3D3-3FE220EEB2D6}" srcId="{D8148CE0-48E4-48A5-9081-D1F018596947}" destId="{7572EFD5-3AA9-4B38-AAD0-B45ABDF74C50}" srcOrd="0" destOrd="0" parTransId="{63468711-7049-4E9C-BFF7-28BAA7235C17}" sibTransId="{A226708C-AAAD-4566-9B15-C3F24D7C6284}"/>
    <dgm:cxn modelId="{0F018973-8CF2-405B-9A3E-1B57249B80F6}" type="presOf" srcId="{BA578205-EE94-4E96-881D-A0F0D4242A42}" destId="{6ED0BA57-10E6-44A7-AC88-B8830B73B18C}" srcOrd="0" destOrd="0" presId="urn:microsoft.com/office/officeart/2005/8/layout/process4"/>
    <dgm:cxn modelId="{7B39D70E-9424-4B11-AE8E-C723B71EB762}" srcId="{F4EB48B9-799B-4F63-BCC5-1763D65CD48E}" destId="{61EF5911-B605-4AE4-9E90-6CCFE45550B7}" srcOrd="1" destOrd="0" parTransId="{655EF3F4-A8BD-4655-B9EE-C4E8E1AF3A3E}" sibTransId="{EB22C169-2F48-4888-884C-7E0D8F71F08D}"/>
    <dgm:cxn modelId="{C280943D-64D0-492B-8435-DA1A7E830E24}" type="presOf" srcId="{F4EB48B9-799B-4F63-BCC5-1763D65CD48E}" destId="{76E868F2-DFD1-4221-89E4-2B897708A85B}" srcOrd="1" destOrd="0" presId="urn:microsoft.com/office/officeart/2005/8/layout/process4"/>
    <dgm:cxn modelId="{4594D5D8-A866-491D-9A08-D67574BFDC42}" srcId="{BDA72817-C800-4B78-A202-89CD4596E7EB}" destId="{331A87B7-A9B7-45D8-92A5-3C488AEF0DAD}" srcOrd="2" destOrd="0" parTransId="{1F3E98D1-687C-4B93-97BC-6E55F64051CF}" sibTransId="{6397E9F7-BD95-4D5A-85C8-346D975683FC}"/>
    <dgm:cxn modelId="{A27C4869-8093-4A92-85F3-A6CB9F92F522}" type="presOf" srcId="{B9AAB5A1-0F05-4DD0-955F-584316C6C73C}" destId="{94123D70-EC7F-4A4E-A542-26B9F5F79853}" srcOrd="0" destOrd="0" presId="urn:microsoft.com/office/officeart/2005/8/layout/process4"/>
    <dgm:cxn modelId="{6FE8337C-69B0-4DAA-BE58-CFF332648DDE}" srcId="{80AA030D-DE5C-4902-95BA-369E7239AB43}" destId="{BA578205-EE94-4E96-881D-A0F0D4242A42}" srcOrd="4" destOrd="0" parTransId="{4C811C57-2C32-477E-9FC1-33FFA361D38E}" sibTransId="{8163382E-6CBE-46EC-8543-D3005E58BA55}"/>
    <dgm:cxn modelId="{AD8C2123-9754-42F5-A93B-9A5643A585AD}" type="presOf" srcId="{61EF5911-B605-4AE4-9E90-6CCFE45550B7}" destId="{7C28A730-F1C5-450B-AF51-03E79B6132E5}" srcOrd="0" destOrd="0" presId="urn:microsoft.com/office/officeart/2005/8/layout/process4"/>
    <dgm:cxn modelId="{56061E83-A17F-4E44-B06B-EE838CE103B5}" srcId="{98D5B71F-34A6-4ED8-ABD7-10644AB3BF38}" destId="{BCE11EF5-FC3A-4742-8A79-98B9C6E29464}" srcOrd="2" destOrd="0" parTransId="{4AEEE173-2B3B-47F0-836B-5DBC5345C410}" sibTransId="{CB465036-D643-42B8-B197-1F4E3A6C8140}"/>
    <dgm:cxn modelId="{63518E0C-D927-4B37-B12E-313C9A6D8B1F}" srcId="{D8148CE0-48E4-48A5-9081-D1F018596947}" destId="{42822601-D272-4CF6-AA6A-0F074DD1A821}" srcOrd="1" destOrd="0" parTransId="{741212E1-8C27-4250-8F74-B725DCA84D78}" sibTransId="{121F927E-243E-4370-9DE7-C29F21C80919}"/>
    <dgm:cxn modelId="{ABEB3C85-8E3B-4300-A155-BFBFD08BAF6E}" srcId="{D8148CE0-48E4-48A5-9081-D1F018596947}" destId="{B9AAB5A1-0F05-4DD0-955F-584316C6C73C}" srcOrd="3" destOrd="0" parTransId="{A0DE8F80-7E0C-473A-8610-61BB57457ECF}" sibTransId="{21028DD9-8F09-4DBA-962F-3C596219EAD6}"/>
    <dgm:cxn modelId="{CDD0C6CC-FA2D-40CF-A46B-6D4022212CAF}" type="presOf" srcId="{588ADF4D-FC10-4035-AAD0-59D5B1D8E8DF}" destId="{51F4D0D4-ED4C-4FB2-878F-DE2C9F6033A1}" srcOrd="0" destOrd="0" presId="urn:microsoft.com/office/officeart/2005/8/layout/process4"/>
    <dgm:cxn modelId="{301633D7-D34E-470D-A37E-93FCBBFB9C0F}" type="presOf" srcId="{BDA72817-C800-4B78-A202-89CD4596E7EB}" destId="{F968B7D4-2530-48D6-B7AD-BE27FD59FF01}" srcOrd="1" destOrd="0" presId="urn:microsoft.com/office/officeart/2005/8/layout/process4"/>
    <dgm:cxn modelId="{60E78F5A-D798-49A9-80AF-05440B2A8233}" srcId="{80AA030D-DE5C-4902-95BA-369E7239AB43}" destId="{F4EB48B9-799B-4F63-BCC5-1763D65CD48E}" srcOrd="3" destOrd="0" parTransId="{0D406BFD-31BF-4A85-9273-0C7B0E4769E9}" sibTransId="{5F292A92-90B4-48CF-9C71-A0B72DC276B4}"/>
    <dgm:cxn modelId="{6DEC203E-E800-4B16-9AF7-6CE03BCD6FCA}" srcId="{BA578205-EE94-4E96-881D-A0F0D4242A42}" destId="{D25ABB8D-8DB4-409A-B78C-7D9569B49E3A}" srcOrd="0" destOrd="0" parTransId="{2F2A6522-209A-4E5B-BD27-99B67BAF6173}" sibTransId="{4E404784-A9A7-47EC-9271-0D37F96E071D}"/>
    <dgm:cxn modelId="{7722A68D-AC43-43C1-8C4E-8C2A3A151A7E}" type="presOf" srcId="{331A87B7-A9B7-45D8-92A5-3C488AEF0DAD}" destId="{73202819-022F-4C3C-BDED-6E05DAD76DB1}" srcOrd="0" destOrd="0" presId="urn:microsoft.com/office/officeart/2005/8/layout/process4"/>
    <dgm:cxn modelId="{3E07C191-499B-4C8D-87DC-46A9D61262CA}" type="presOf" srcId="{2D6B90E0-F3E7-4A59-96BF-2D62B652F005}" destId="{A927F0AA-F619-48E7-BABA-1AFA6B71473D}" srcOrd="0" destOrd="0" presId="urn:microsoft.com/office/officeart/2005/8/layout/process4"/>
    <dgm:cxn modelId="{B60B1C0A-DF48-4867-8350-0E9D49CF2B8A}" type="presOf" srcId="{80AA030D-DE5C-4902-95BA-369E7239AB43}" destId="{706B2D9A-E24C-40B6-A785-D3BA698DEDFD}" srcOrd="0" destOrd="0" presId="urn:microsoft.com/office/officeart/2005/8/layout/process4"/>
    <dgm:cxn modelId="{E10FDD9C-AC4E-4770-8C7C-814E596ADFCC}" srcId="{BA578205-EE94-4E96-881D-A0F0D4242A42}" destId="{47592302-66AA-4EDA-9D78-7B4C693D7F36}" srcOrd="1" destOrd="0" parTransId="{A3D1FEDA-A4B4-43D6-AFC6-D106E8A576AE}" sibTransId="{7E7C0B3D-EB7E-4A00-8607-7C807BDF5F8F}"/>
    <dgm:cxn modelId="{C97094EA-0AB1-488A-AD7E-86D09C091182}" srcId="{98D5B71F-34A6-4ED8-ABD7-10644AB3BF38}" destId="{6684F547-2A5A-49B5-BA1E-FC290806F9E7}" srcOrd="0" destOrd="0" parTransId="{3C82BEDD-3C23-497F-B1B9-3C4E5E4EC712}" sibTransId="{C208C661-77F1-41FA-AC3A-FF17BAA6D486}"/>
    <dgm:cxn modelId="{D71ACBE9-2E95-43D5-8020-587C51CAEC96}" srcId="{80AA030D-DE5C-4902-95BA-369E7239AB43}" destId="{98D5B71F-34A6-4ED8-ABD7-10644AB3BF38}" srcOrd="5" destOrd="0" parTransId="{4CF0CE1A-67D8-4240-BD17-932EE78526F2}" sibTransId="{A429EA9A-D86C-4E16-97F6-1B06999B06ED}"/>
    <dgm:cxn modelId="{2A381554-2B9A-4265-8AB7-41AF320D8C46}" type="presOf" srcId="{CA4EC875-92C9-440B-815E-F3197F3FDF1E}" destId="{00AB360B-F033-43BE-A571-F703FEFCC13C}" srcOrd="0" destOrd="0" presId="urn:microsoft.com/office/officeart/2005/8/layout/process4"/>
    <dgm:cxn modelId="{49F92CA1-966F-427B-8F2B-7F16E1EB7A39}" srcId="{80AA030D-DE5C-4902-95BA-369E7239AB43}" destId="{7C5E3BD4-6300-4746-ADF7-140158EB2BFF}" srcOrd="0" destOrd="0" parTransId="{BFC86EFE-8932-4250-8D77-74B056C98280}" sibTransId="{B94971D9-F99D-49FA-986E-6B612A17126E}"/>
    <dgm:cxn modelId="{8B0158A2-A32B-4620-AE3F-A4B66D399A89}" srcId="{F4EB48B9-799B-4F63-BCC5-1763D65CD48E}" destId="{588ADF4D-FC10-4035-AAD0-59D5B1D8E8DF}" srcOrd="0" destOrd="0" parTransId="{07AD232A-31A8-446D-A465-30645756B431}" sibTransId="{EA325BFE-2AD8-4B71-9432-F46FEEA637A9}"/>
    <dgm:cxn modelId="{E1A799CD-8860-4342-BDF8-AC369CAB4264}" srcId="{80AA030D-DE5C-4902-95BA-369E7239AB43}" destId="{BDA72817-C800-4B78-A202-89CD4596E7EB}" srcOrd="2" destOrd="0" parTransId="{A1901FA6-FD40-4A0D-91BF-0964580A7395}" sibTransId="{E98B65A9-FFCE-4DBE-B213-328E8499BD24}"/>
    <dgm:cxn modelId="{D2F2B266-436F-473A-9048-19D7706DA78F}" srcId="{D8148CE0-48E4-48A5-9081-D1F018596947}" destId="{2D6B90E0-F3E7-4A59-96BF-2D62B652F005}" srcOrd="2" destOrd="0" parTransId="{9394D1FF-594D-495D-BC61-1467D2927BD6}" sibTransId="{C26C08DA-330F-4C51-A0CE-4D8BC726FFDD}"/>
    <dgm:cxn modelId="{50C808FE-92C9-490D-B5D5-AC314E38AC7E}" type="presOf" srcId="{98D5B71F-34A6-4ED8-ABD7-10644AB3BF38}" destId="{ED91BBA2-618B-4425-BCD8-DC4201D3E4FA}" srcOrd="1" destOrd="0" presId="urn:microsoft.com/office/officeart/2005/8/layout/process4"/>
    <dgm:cxn modelId="{5903F0FE-E3A7-4498-B99D-A7B261F8AE8C}" type="presOf" srcId="{F58737E6-5E18-41CD-8855-A7E8175BAE3E}" destId="{ACB9B474-0B48-4501-97A1-A0D708363DF5}" srcOrd="0" destOrd="0" presId="urn:microsoft.com/office/officeart/2005/8/layout/process4"/>
    <dgm:cxn modelId="{47ACB266-9FA0-4AAA-AF72-2DF385FD1342}" type="presOf" srcId="{BCE11EF5-FC3A-4742-8A79-98B9C6E29464}" destId="{16994AF2-0214-4837-BB36-EC80BFFA5F7C}" srcOrd="0" destOrd="0" presId="urn:microsoft.com/office/officeart/2005/8/layout/process4"/>
    <dgm:cxn modelId="{D7B6BE9C-30F9-4F0F-9122-FEDD4EE796DF}" srcId="{F4EB48B9-799B-4F63-BCC5-1763D65CD48E}" destId="{19DD384C-0DFA-4599-A67A-8781FB0E79CE}" srcOrd="2" destOrd="0" parTransId="{324D5B9D-2A86-4283-98C6-D158D94DB328}" sibTransId="{A3578AAA-709E-4943-B97C-27F3190D8783}"/>
    <dgm:cxn modelId="{CB3E7871-0C29-46F0-B557-9C2E5F8F1430}" type="presOf" srcId="{98D5B71F-34A6-4ED8-ABD7-10644AB3BF38}" destId="{65AAB1D3-7C8F-4F19-BBDB-605A19C51108}" srcOrd="0" destOrd="0" presId="urn:microsoft.com/office/officeart/2005/8/layout/process4"/>
    <dgm:cxn modelId="{37FECB6D-2C19-4114-8C35-BBA846D69658}" type="presOf" srcId="{6684F547-2A5A-49B5-BA1E-FC290806F9E7}" destId="{EA1D0E45-2523-4A15-9BDB-786936F3A85F}" srcOrd="0" destOrd="0" presId="urn:microsoft.com/office/officeart/2005/8/layout/process4"/>
    <dgm:cxn modelId="{F1643926-EFF3-4889-8A7C-AC2FAB7ACC27}" srcId="{BA578205-EE94-4E96-881D-A0F0D4242A42}" destId="{D935AFDC-5B6E-475F-8950-BF16FFA1D0FD}" srcOrd="2" destOrd="0" parTransId="{F5328A5F-F566-4C99-A801-6EABC0516105}" sibTransId="{99189AB6-68A6-42B8-814D-C89480A6E79A}"/>
    <dgm:cxn modelId="{95BC792A-C29D-4412-BCFE-51838CCA257A}" srcId="{98D5B71F-34A6-4ED8-ABD7-10644AB3BF38}" destId="{E62AA390-8B98-4B8A-A03D-19C3824044EA}" srcOrd="1" destOrd="0" parTransId="{E5383780-525C-48B1-87C4-0C1B8240C649}" sibTransId="{B8BFA460-00E8-4AB1-BAF5-69C08EBFE2DA}"/>
    <dgm:cxn modelId="{774C3D59-9DA0-4458-941D-4CBFAFD309E7}" srcId="{80AA030D-DE5C-4902-95BA-369E7239AB43}" destId="{D8148CE0-48E4-48A5-9081-D1F018596947}" srcOrd="1" destOrd="0" parTransId="{93F6087C-55E8-4BEE-92DE-168EB4DABB48}" sibTransId="{8546378E-F2BC-4B8B-BE8C-F2A7298E15C8}"/>
    <dgm:cxn modelId="{A1DE0D9B-60D0-4169-ADBA-CF9CAAB1E734}" type="presOf" srcId="{36D2A115-F407-4834-90FA-62A2284F5012}" destId="{4DDF6163-979B-4007-97E0-FEFC088DCDF7}" srcOrd="0" destOrd="0" presId="urn:microsoft.com/office/officeart/2005/8/layout/process4"/>
    <dgm:cxn modelId="{C3F1B769-72D0-4586-8DDD-9AFEBFEB45FD}" srcId="{7C5E3BD4-6300-4746-ADF7-140158EB2BFF}" destId="{CA4EC875-92C9-440B-815E-F3197F3FDF1E}" srcOrd="0" destOrd="0" parTransId="{C1E442CC-BEC9-423D-9EBB-E8CE6092199F}" sibTransId="{EA90045D-2392-4CDC-8802-A4BD84D7A7F4}"/>
    <dgm:cxn modelId="{57BA30C0-0A09-47BD-AEA6-52ECA8D05213}" type="presOf" srcId="{D935AFDC-5B6E-475F-8950-BF16FFA1D0FD}" destId="{7FC9BD0B-8A12-432F-845C-F57B4A2ED8E5}" srcOrd="0" destOrd="0" presId="urn:microsoft.com/office/officeart/2005/8/layout/process4"/>
    <dgm:cxn modelId="{E5FE74AF-9194-455F-A211-828CC3077429}" type="presOf" srcId="{47592302-66AA-4EDA-9D78-7B4C693D7F36}" destId="{60C8EB02-493C-4DB1-853B-68C23FCF4650}" srcOrd="0" destOrd="0" presId="urn:microsoft.com/office/officeart/2005/8/layout/process4"/>
    <dgm:cxn modelId="{7CB59D52-F3FE-458C-8863-279D9D4458B1}" type="presOf" srcId="{BDA72817-C800-4B78-A202-89CD4596E7EB}" destId="{A8563E19-2890-4786-954E-956347891EB0}" srcOrd="0" destOrd="0" presId="urn:microsoft.com/office/officeart/2005/8/layout/process4"/>
    <dgm:cxn modelId="{CC101090-0240-461B-B076-788C2978B3A4}" srcId="{BDA72817-C800-4B78-A202-89CD4596E7EB}" destId="{36D2A115-F407-4834-90FA-62A2284F5012}" srcOrd="1" destOrd="0" parTransId="{D64D641A-19F7-4ADA-B783-BDF4435E92E0}" sibTransId="{DBCC8CEE-E24D-4D7C-8258-547FF50E3101}"/>
    <dgm:cxn modelId="{0A2783E9-670E-4E4C-A509-E22773AD464C}" type="presOf" srcId="{42822601-D272-4CF6-AA6A-0F074DD1A821}" destId="{9246523A-3626-4E95-849F-4CD4B3D9ED6C}" srcOrd="0" destOrd="0" presId="urn:microsoft.com/office/officeart/2005/8/layout/process4"/>
    <dgm:cxn modelId="{E8D6138E-5BAE-4AA8-A220-BCEF96A8A0E7}" type="presOf" srcId="{D25ABB8D-8DB4-409A-B78C-7D9569B49E3A}" destId="{BF18E5EA-5372-4BD7-BFB6-405F8BA88878}" srcOrd="0" destOrd="0" presId="urn:microsoft.com/office/officeart/2005/8/layout/process4"/>
    <dgm:cxn modelId="{5C6AB2EC-CF25-43A4-B07A-A807BFBE20DD}" type="presOf" srcId="{7C5E3BD4-6300-4746-ADF7-140158EB2BFF}" destId="{B4EA734C-500D-4A46-B15E-6A41F3F805E8}" srcOrd="0" destOrd="0" presId="urn:microsoft.com/office/officeart/2005/8/layout/process4"/>
    <dgm:cxn modelId="{432112A0-CB7C-4F8D-ABF1-06472CA0427E}" type="presOf" srcId="{7C5E3BD4-6300-4746-ADF7-140158EB2BFF}" destId="{2E22B341-3DC2-4518-9730-AD14801CE171}" srcOrd="1" destOrd="0" presId="urn:microsoft.com/office/officeart/2005/8/layout/process4"/>
    <dgm:cxn modelId="{907E44E0-BA83-4F7F-8E99-3E9E4A88C51E}" type="presOf" srcId="{7572EFD5-3AA9-4B38-AAD0-B45ABDF74C50}" destId="{CBAC8E17-E7E2-4865-8AD6-EAAFD9C02145}" srcOrd="0" destOrd="0" presId="urn:microsoft.com/office/officeart/2005/8/layout/process4"/>
    <dgm:cxn modelId="{DBAA05D2-F17D-45BD-9526-55E9B06AE2FA}" type="presOf" srcId="{D8148CE0-48E4-48A5-9081-D1F018596947}" destId="{3F17D32D-C476-49B9-AD9D-07FABC5E1152}" srcOrd="0" destOrd="0" presId="urn:microsoft.com/office/officeart/2005/8/layout/process4"/>
    <dgm:cxn modelId="{17E41B69-6A66-486B-A96F-77F83816FF31}" type="presOf" srcId="{E62AA390-8B98-4B8A-A03D-19C3824044EA}" destId="{9DB17323-D291-4A5B-90ED-D25651CB47A4}" srcOrd="0" destOrd="0" presId="urn:microsoft.com/office/officeart/2005/8/layout/process4"/>
    <dgm:cxn modelId="{C62D2338-9BCC-46AD-8C5D-74BE0494B6CA}" type="presOf" srcId="{BA578205-EE94-4E96-881D-A0F0D4242A42}" destId="{1BE7BF11-690C-4536-A841-36CB502DFFBF}" srcOrd="1" destOrd="0" presId="urn:microsoft.com/office/officeart/2005/8/layout/process4"/>
    <dgm:cxn modelId="{95709551-EDB0-4E69-A687-EBE4D62B9D4A}" type="presOf" srcId="{19DD384C-0DFA-4599-A67A-8781FB0E79CE}" destId="{88B4585A-8D69-4689-98AA-301C23C58490}" srcOrd="0" destOrd="0" presId="urn:microsoft.com/office/officeart/2005/8/layout/process4"/>
    <dgm:cxn modelId="{57D4CCC4-8315-4276-842F-223D74D6575F}" type="presOf" srcId="{682D5BC7-8070-49F5-B9A9-0F17164C0341}" destId="{938DF51E-0B8E-4A0E-81A8-A91F45C74E9E}" srcOrd="0" destOrd="0" presId="urn:microsoft.com/office/officeart/2005/8/layout/process4"/>
    <dgm:cxn modelId="{B2E60A27-01BD-4A26-B75A-E521659ABAEF}" srcId="{BDA72817-C800-4B78-A202-89CD4596E7EB}" destId="{F58737E6-5E18-41CD-8855-A7E8175BAE3E}" srcOrd="3" destOrd="0" parTransId="{CBFEC229-0879-40E2-84DA-27CA756D99EF}" sibTransId="{23AD38C7-C205-4667-9E7B-5F452BBBCAA1}"/>
    <dgm:cxn modelId="{B877CBB1-59EA-42E5-840B-AE411D53501C}" type="presOf" srcId="{C36A65CB-4D99-4D6E-A44D-ECF65E82A690}" destId="{95C6BF38-A0C9-4E4C-8942-1ECCF769A53F}" srcOrd="0" destOrd="0" presId="urn:microsoft.com/office/officeart/2005/8/layout/process4"/>
    <dgm:cxn modelId="{2438A99E-B7F7-4C16-B6CB-26E2C7C41C1A}" type="presOf" srcId="{F4EB48B9-799B-4F63-BCC5-1763D65CD48E}" destId="{0DFF72D2-E76D-4E1C-8EBC-BC3B63A9C52C}" srcOrd="0" destOrd="0" presId="urn:microsoft.com/office/officeart/2005/8/layout/process4"/>
    <dgm:cxn modelId="{000D9C0C-90C8-4B0D-9CA7-F96F73851549}" srcId="{BDA72817-C800-4B78-A202-89CD4596E7EB}" destId="{C36A65CB-4D99-4D6E-A44D-ECF65E82A690}" srcOrd="0" destOrd="0" parTransId="{A16708C1-DF47-4972-8689-B6A1C1081B43}" sibTransId="{7BB4FCAC-865B-4E11-ADDF-81E27CB29F30}"/>
    <dgm:cxn modelId="{F5B9CFBA-709A-4E28-A1B1-7028FCAA9C54}" type="presOf" srcId="{D8148CE0-48E4-48A5-9081-D1F018596947}" destId="{C5A69350-5B8C-42E6-A048-960D07590C7D}" srcOrd="1" destOrd="0" presId="urn:microsoft.com/office/officeart/2005/8/layout/process4"/>
    <dgm:cxn modelId="{4EF67B66-9B19-4301-A6E9-7BFE7D8E6E4B}" type="presParOf" srcId="{706B2D9A-E24C-40B6-A785-D3BA698DEDFD}" destId="{33D650C7-418E-4A5F-902B-CC68F8435AD0}" srcOrd="0" destOrd="0" presId="urn:microsoft.com/office/officeart/2005/8/layout/process4"/>
    <dgm:cxn modelId="{9D2F489D-6316-4807-A033-B07F2C8F26D4}" type="presParOf" srcId="{33D650C7-418E-4A5F-902B-CC68F8435AD0}" destId="{65AAB1D3-7C8F-4F19-BBDB-605A19C51108}" srcOrd="0" destOrd="0" presId="urn:microsoft.com/office/officeart/2005/8/layout/process4"/>
    <dgm:cxn modelId="{9957E9C1-DE45-4143-8A4B-FC6411FBDF31}" type="presParOf" srcId="{33D650C7-418E-4A5F-902B-CC68F8435AD0}" destId="{ED91BBA2-618B-4425-BCD8-DC4201D3E4FA}" srcOrd="1" destOrd="0" presId="urn:microsoft.com/office/officeart/2005/8/layout/process4"/>
    <dgm:cxn modelId="{8642C5CB-A839-4435-9854-C4DD8F728EDB}" type="presParOf" srcId="{33D650C7-418E-4A5F-902B-CC68F8435AD0}" destId="{EDF4E78D-6E09-4C58-BE1B-ABA13516130A}" srcOrd="2" destOrd="0" presId="urn:microsoft.com/office/officeart/2005/8/layout/process4"/>
    <dgm:cxn modelId="{B32E846D-785E-41DB-B2CC-D15F05E79687}" type="presParOf" srcId="{EDF4E78D-6E09-4C58-BE1B-ABA13516130A}" destId="{EA1D0E45-2523-4A15-9BDB-786936F3A85F}" srcOrd="0" destOrd="0" presId="urn:microsoft.com/office/officeart/2005/8/layout/process4"/>
    <dgm:cxn modelId="{75F3E5AB-0238-4467-B476-1C9D02D38611}" type="presParOf" srcId="{EDF4E78D-6E09-4C58-BE1B-ABA13516130A}" destId="{9DB17323-D291-4A5B-90ED-D25651CB47A4}" srcOrd="1" destOrd="0" presId="urn:microsoft.com/office/officeart/2005/8/layout/process4"/>
    <dgm:cxn modelId="{C73E7B77-1C5C-4594-B0D7-CECFF593A88B}" type="presParOf" srcId="{EDF4E78D-6E09-4C58-BE1B-ABA13516130A}" destId="{16994AF2-0214-4837-BB36-EC80BFFA5F7C}" srcOrd="2" destOrd="0" presId="urn:microsoft.com/office/officeart/2005/8/layout/process4"/>
    <dgm:cxn modelId="{822F6452-1024-4557-88F4-34CC6D0D5E5A}" type="presParOf" srcId="{706B2D9A-E24C-40B6-A785-D3BA698DEDFD}" destId="{D8F8397E-4739-4705-A53C-3428FA9AD8B0}" srcOrd="1" destOrd="0" presId="urn:microsoft.com/office/officeart/2005/8/layout/process4"/>
    <dgm:cxn modelId="{6EDA1C6B-991F-497C-A342-E07E40E97F0A}" type="presParOf" srcId="{706B2D9A-E24C-40B6-A785-D3BA698DEDFD}" destId="{952682CC-F594-45BF-8E84-BBDB4CFAD1D2}" srcOrd="2" destOrd="0" presId="urn:microsoft.com/office/officeart/2005/8/layout/process4"/>
    <dgm:cxn modelId="{C00F7688-F766-42B0-9EB5-120016AD1388}" type="presParOf" srcId="{952682CC-F594-45BF-8E84-BBDB4CFAD1D2}" destId="{6ED0BA57-10E6-44A7-AC88-B8830B73B18C}" srcOrd="0" destOrd="0" presId="urn:microsoft.com/office/officeart/2005/8/layout/process4"/>
    <dgm:cxn modelId="{FF20376E-F25C-4D91-B4B3-DD442EC21DBB}" type="presParOf" srcId="{952682CC-F594-45BF-8E84-BBDB4CFAD1D2}" destId="{1BE7BF11-690C-4536-A841-36CB502DFFBF}" srcOrd="1" destOrd="0" presId="urn:microsoft.com/office/officeart/2005/8/layout/process4"/>
    <dgm:cxn modelId="{ED2A1E85-A96B-4B2E-8E57-0D5A31FF5241}" type="presParOf" srcId="{952682CC-F594-45BF-8E84-BBDB4CFAD1D2}" destId="{7C9FF11A-1FFA-47DD-8365-CCB0CDBD0ADF}" srcOrd="2" destOrd="0" presId="urn:microsoft.com/office/officeart/2005/8/layout/process4"/>
    <dgm:cxn modelId="{4D99607D-743F-45B5-9548-6CDADE66C071}" type="presParOf" srcId="{7C9FF11A-1FFA-47DD-8365-CCB0CDBD0ADF}" destId="{BF18E5EA-5372-4BD7-BFB6-405F8BA88878}" srcOrd="0" destOrd="0" presId="urn:microsoft.com/office/officeart/2005/8/layout/process4"/>
    <dgm:cxn modelId="{49D9C7D6-FDA5-48B9-85C3-D36FFE1FA8BD}" type="presParOf" srcId="{7C9FF11A-1FFA-47DD-8365-CCB0CDBD0ADF}" destId="{60C8EB02-493C-4DB1-853B-68C23FCF4650}" srcOrd="1" destOrd="0" presId="urn:microsoft.com/office/officeart/2005/8/layout/process4"/>
    <dgm:cxn modelId="{5D3F3DA6-CAA3-4B45-904C-DC8674BA655A}" type="presParOf" srcId="{7C9FF11A-1FFA-47DD-8365-CCB0CDBD0ADF}" destId="{7FC9BD0B-8A12-432F-845C-F57B4A2ED8E5}" srcOrd="2" destOrd="0" presId="urn:microsoft.com/office/officeart/2005/8/layout/process4"/>
    <dgm:cxn modelId="{96FFDBD5-BA78-4AB8-9407-A16235B0FE45}" type="presParOf" srcId="{706B2D9A-E24C-40B6-A785-D3BA698DEDFD}" destId="{2BB4BC58-17A0-48DB-B203-F78F9C74D5F0}" srcOrd="3" destOrd="0" presId="urn:microsoft.com/office/officeart/2005/8/layout/process4"/>
    <dgm:cxn modelId="{27ED4303-9BCB-4594-9C82-AF5E15DC9EEE}" type="presParOf" srcId="{706B2D9A-E24C-40B6-A785-D3BA698DEDFD}" destId="{2C38054D-0DEE-44A0-95EA-267F3E228483}" srcOrd="4" destOrd="0" presId="urn:microsoft.com/office/officeart/2005/8/layout/process4"/>
    <dgm:cxn modelId="{2EC552D9-02FC-4DBE-BAF9-F72AAA5125B3}" type="presParOf" srcId="{2C38054D-0DEE-44A0-95EA-267F3E228483}" destId="{0DFF72D2-E76D-4E1C-8EBC-BC3B63A9C52C}" srcOrd="0" destOrd="0" presId="urn:microsoft.com/office/officeart/2005/8/layout/process4"/>
    <dgm:cxn modelId="{91771CD4-776C-4493-82EA-E8C94F7D0272}" type="presParOf" srcId="{2C38054D-0DEE-44A0-95EA-267F3E228483}" destId="{76E868F2-DFD1-4221-89E4-2B897708A85B}" srcOrd="1" destOrd="0" presId="urn:microsoft.com/office/officeart/2005/8/layout/process4"/>
    <dgm:cxn modelId="{6CE48A8A-C752-4998-AAEA-6B226A2314D3}" type="presParOf" srcId="{2C38054D-0DEE-44A0-95EA-267F3E228483}" destId="{BA20659D-6944-49D0-B2F5-145396E1B75C}" srcOrd="2" destOrd="0" presId="urn:microsoft.com/office/officeart/2005/8/layout/process4"/>
    <dgm:cxn modelId="{A02CEF2F-0976-45D8-8784-F44FB04410E6}" type="presParOf" srcId="{BA20659D-6944-49D0-B2F5-145396E1B75C}" destId="{51F4D0D4-ED4C-4FB2-878F-DE2C9F6033A1}" srcOrd="0" destOrd="0" presId="urn:microsoft.com/office/officeart/2005/8/layout/process4"/>
    <dgm:cxn modelId="{D4D22893-2B80-4BB9-A067-DA89DD21420D}" type="presParOf" srcId="{BA20659D-6944-49D0-B2F5-145396E1B75C}" destId="{7C28A730-F1C5-450B-AF51-03E79B6132E5}" srcOrd="1" destOrd="0" presId="urn:microsoft.com/office/officeart/2005/8/layout/process4"/>
    <dgm:cxn modelId="{32B82A29-D259-4B42-8CCD-1911F5F0101D}" type="presParOf" srcId="{BA20659D-6944-49D0-B2F5-145396E1B75C}" destId="{88B4585A-8D69-4689-98AA-301C23C58490}" srcOrd="2" destOrd="0" presId="urn:microsoft.com/office/officeart/2005/8/layout/process4"/>
    <dgm:cxn modelId="{8CDEF272-A385-4023-8AE9-7F5A74C7949D}" type="presParOf" srcId="{706B2D9A-E24C-40B6-A785-D3BA698DEDFD}" destId="{5A150A5C-CC34-4306-8EEC-057DC141DC54}" srcOrd="5" destOrd="0" presId="urn:microsoft.com/office/officeart/2005/8/layout/process4"/>
    <dgm:cxn modelId="{8D7A9092-AF38-4E90-9754-4B76A83FE052}" type="presParOf" srcId="{706B2D9A-E24C-40B6-A785-D3BA698DEDFD}" destId="{BD03FA60-34D0-4FB6-94FA-99E272E70550}" srcOrd="6" destOrd="0" presId="urn:microsoft.com/office/officeart/2005/8/layout/process4"/>
    <dgm:cxn modelId="{4F05FDA2-C4D2-44D5-AEF5-2453CD17E079}" type="presParOf" srcId="{BD03FA60-34D0-4FB6-94FA-99E272E70550}" destId="{A8563E19-2890-4786-954E-956347891EB0}" srcOrd="0" destOrd="0" presId="urn:microsoft.com/office/officeart/2005/8/layout/process4"/>
    <dgm:cxn modelId="{92EE9AE5-21C9-4E4F-AF02-8B14559F4A13}" type="presParOf" srcId="{BD03FA60-34D0-4FB6-94FA-99E272E70550}" destId="{F968B7D4-2530-48D6-B7AD-BE27FD59FF01}" srcOrd="1" destOrd="0" presId="urn:microsoft.com/office/officeart/2005/8/layout/process4"/>
    <dgm:cxn modelId="{354063C5-DFDB-4454-837A-A472ECEC4380}" type="presParOf" srcId="{BD03FA60-34D0-4FB6-94FA-99E272E70550}" destId="{3F4C9082-5166-40CD-9F76-4F1E2AD265F4}" srcOrd="2" destOrd="0" presId="urn:microsoft.com/office/officeart/2005/8/layout/process4"/>
    <dgm:cxn modelId="{3D6A94A0-DFAB-4579-AACF-A4FD13502116}" type="presParOf" srcId="{3F4C9082-5166-40CD-9F76-4F1E2AD265F4}" destId="{95C6BF38-A0C9-4E4C-8942-1ECCF769A53F}" srcOrd="0" destOrd="0" presId="urn:microsoft.com/office/officeart/2005/8/layout/process4"/>
    <dgm:cxn modelId="{5812E38B-1B92-4D92-BDA4-C68DF748EDB8}" type="presParOf" srcId="{3F4C9082-5166-40CD-9F76-4F1E2AD265F4}" destId="{4DDF6163-979B-4007-97E0-FEFC088DCDF7}" srcOrd="1" destOrd="0" presId="urn:microsoft.com/office/officeart/2005/8/layout/process4"/>
    <dgm:cxn modelId="{0FE37869-5AE4-49AD-B894-5D30D83CA1C1}" type="presParOf" srcId="{3F4C9082-5166-40CD-9F76-4F1E2AD265F4}" destId="{73202819-022F-4C3C-BDED-6E05DAD76DB1}" srcOrd="2" destOrd="0" presId="urn:microsoft.com/office/officeart/2005/8/layout/process4"/>
    <dgm:cxn modelId="{5C781867-9208-46A5-8ED3-FFEADEAA1A71}" type="presParOf" srcId="{3F4C9082-5166-40CD-9F76-4F1E2AD265F4}" destId="{ACB9B474-0B48-4501-97A1-A0D708363DF5}" srcOrd="3" destOrd="0" presId="urn:microsoft.com/office/officeart/2005/8/layout/process4"/>
    <dgm:cxn modelId="{4191A766-8C65-4C30-AFEE-E80E350A5F4D}" type="presParOf" srcId="{706B2D9A-E24C-40B6-A785-D3BA698DEDFD}" destId="{B23A8D87-0F36-442D-8DFB-CFCCB91E47B7}" srcOrd="7" destOrd="0" presId="urn:microsoft.com/office/officeart/2005/8/layout/process4"/>
    <dgm:cxn modelId="{08651CEB-09C0-471D-9EEA-732CB051E66A}" type="presParOf" srcId="{706B2D9A-E24C-40B6-A785-D3BA698DEDFD}" destId="{56F9529A-3AC7-405E-9053-E2BD9AAC3148}" srcOrd="8" destOrd="0" presId="urn:microsoft.com/office/officeart/2005/8/layout/process4"/>
    <dgm:cxn modelId="{21DB93F7-EBE8-4128-A96B-053A1F2F2116}" type="presParOf" srcId="{56F9529A-3AC7-405E-9053-E2BD9AAC3148}" destId="{3F17D32D-C476-49B9-AD9D-07FABC5E1152}" srcOrd="0" destOrd="0" presId="urn:microsoft.com/office/officeart/2005/8/layout/process4"/>
    <dgm:cxn modelId="{52926F72-36D8-4A52-B925-AEF12F841085}" type="presParOf" srcId="{56F9529A-3AC7-405E-9053-E2BD9AAC3148}" destId="{C5A69350-5B8C-42E6-A048-960D07590C7D}" srcOrd="1" destOrd="0" presId="urn:microsoft.com/office/officeart/2005/8/layout/process4"/>
    <dgm:cxn modelId="{E071F6F4-F475-453F-A9CA-35BD3E848A47}" type="presParOf" srcId="{56F9529A-3AC7-405E-9053-E2BD9AAC3148}" destId="{65B805C0-CCD4-4DCF-9A27-D684D4B9803E}" srcOrd="2" destOrd="0" presId="urn:microsoft.com/office/officeart/2005/8/layout/process4"/>
    <dgm:cxn modelId="{86B2057D-8F59-4E6D-B0DB-9180F7D60ABA}" type="presParOf" srcId="{65B805C0-CCD4-4DCF-9A27-D684D4B9803E}" destId="{CBAC8E17-E7E2-4865-8AD6-EAAFD9C02145}" srcOrd="0" destOrd="0" presId="urn:microsoft.com/office/officeart/2005/8/layout/process4"/>
    <dgm:cxn modelId="{7AD28ABB-69EF-4EBD-BE53-C2C408F28168}" type="presParOf" srcId="{65B805C0-CCD4-4DCF-9A27-D684D4B9803E}" destId="{9246523A-3626-4E95-849F-4CD4B3D9ED6C}" srcOrd="1" destOrd="0" presId="urn:microsoft.com/office/officeart/2005/8/layout/process4"/>
    <dgm:cxn modelId="{5A45C58E-53E0-4C2A-9DE1-A3EC1AAF9BE0}" type="presParOf" srcId="{65B805C0-CCD4-4DCF-9A27-D684D4B9803E}" destId="{A927F0AA-F619-48E7-BABA-1AFA6B71473D}" srcOrd="2" destOrd="0" presId="urn:microsoft.com/office/officeart/2005/8/layout/process4"/>
    <dgm:cxn modelId="{073A3F5A-450C-4BB9-901C-CCCD104E2518}" type="presParOf" srcId="{65B805C0-CCD4-4DCF-9A27-D684D4B9803E}" destId="{94123D70-EC7F-4A4E-A542-26B9F5F79853}" srcOrd="3" destOrd="0" presId="urn:microsoft.com/office/officeart/2005/8/layout/process4"/>
    <dgm:cxn modelId="{D7B31224-7479-4C3C-9D13-07C59A61B6A1}" type="presParOf" srcId="{706B2D9A-E24C-40B6-A785-D3BA698DEDFD}" destId="{44EEF2CD-059A-47D8-ACB0-781EC9E332CA}" srcOrd="9" destOrd="0" presId="urn:microsoft.com/office/officeart/2005/8/layout/process4"/>
    <dgm:cxn modelId="{996EA65B-9AF1-42FE-B088-4B0DCF9BDA6B}" type="presParOf" srcId="{706B2D9A-E24C-40B6-A785-D3BA698DEDFD}" destId="{77937B18-0D5D-48BB-A1B1-080839AEE46A}" srcOrd="10" destOrd="0" presId="urn:microsoft.com/office/officeart/2005/8/layout/process4"/>
    <dgm:cxn modelId="{E05833CE-0F0A-46DD-9024-E3DD8F6322BA}" type="presParOf" srcId="{77937B18-0D5D-48BB-A1B1-080839AEE46A}" destId="{B4EA734C-500D-4A46-B15E-6A41F3F805E8}" srcOrd="0" destOrd="0" presId="urn:microsoft.com/office/officeart/2005/8/layout/process4"/>
    <dgm:cxn modelId="{62956750-95CD-4E7A-B2F0-4A0C17A99927}" type="presParOf" srcId="{77937B18-0D5D-48BB-A1B1-080839AEE46A}" destId="{2E22B341-3DC2-4518-9730-AD14801CE171}" srcOrd="1" destOrd="0" presId="urn:microsoft.com/office/officeart/2005/8/layout/process4"/>
    <dgm:cxn modelId="{DB435383-9AD1-4EC1-AE65-DA2F99F15002}" type="presParOf" srcId="{77937B18-0D5D-48BB-A1B1-080839AEE46A}" destId="{0680C874-04CC-414E-8C7B-9D78068DA046}" srcOrd="2" destOrd="0" presId="urn:microsoft.com/office/officeart/2005/8/layout/process4"/>
    <dgm:cxn modelId="{4887DF1C-213E-4D6B-91BB-70D5F24A0A62}" type="presParOf" srcId="{0680C874-04CC-414E-8C7B-9D78068DA046}" destId="{00AB360B-F033-43BE-A571-F703FEFCC13C}" srcOrd="0" destOrd="0" presId="urn:microsoft.com/office/officeart/2005/8/layout/process4"/>
    <dgm:cxn modelId="{1CCF824E-8A9E-4C29-9837-D02C2A063A5A}" type="presParOf" srcId="{0680C874-04CC-414E-8C7B-9D78068DA046}" destId="{938DF51E-0B8E-4A0E-81A8-A91F45C74E9E}" srcOrd="1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FEC34-B3A8-4BB5-B2BF-7E48F4594C2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B07F0-2C36-4FB2-BC9F-B11CA8F53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994CA-F3FB-4B0E-9E6C-FE73293D6EA1}" type="slidenum">
              <a:rPr lang="ar-SA" smtClean="0">
                <a:ea typeface="Times New Roman (Arabic)" charset="0"/>
              </a:rPr>
              <a:pPr/>
              <a:t>1</a:t>
            </a:fld>
            <a:endParaRPr lang="en-US" smtClean="0">
              <a:ea typeface="Times New Roman (Arabic)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A04826-3CAF-40CC-9B4E-DD63681506DC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80D79E-7DA7-441B-ADC3-16EB4512D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mp\Dr.Salha\elmasrs.wav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.uk/imgres?imgurl=http://www.schoolshealthandsafety.co.uk/signs/warning/warningL.gif&amp;imgrefurl=http://www.freewebs.com/rocksims2/&amp;h=787&amp;w=787&amp;sz=9&amp;hl=en&amp;start=3&amp;um=1&amp;tbnid=Xb01pA4V-FefWM:&amp;tbnh=143&amp;tbnw=143&amp;prev=/images?q=warning&amp;um=1&amp;hl=en&amp;rlz=1T4ADBS_enEG251EG252&amp;sa=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elmasrs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04SC0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07950" y="2587625"/>
            <a:ext cx="8153400" cy="2209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ar-EG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 (Arabic)"/>
              </a:rPr>
              <a:t>بسم الله الرحمن الرحيم</a:t>
            </a:r>
            <a:endParaRPr lang="en-US" sz="36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 (Arabic)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521495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CV  Writing –Dr.  Mona </a:t>
            </a:r>
            <a:r>
              <a:rPr lang="en-US" b="1" u="sng" dirty="0" err="1" smtClean="0">
                <a:solidFill>
                  <a:schemeClr val="bg1"/>
                </a:solidFill>
              </a:rPr>
              <a:t>Kamal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 numSld="48">
                <p:cTn id="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36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3200" u="sng" dirty="0" smtClean="0">
                <a:effectLst/>
                <a:latin typeface="Times New Roman" pitchFamily="18" charset="0"/>
              </a:rPr>
              <a:t>التنسيق</a:t>
            </a:r>
            <a:endParaRPr lang="en-US" sz="2000" u="sng" dirty="0"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buFontTx/>
              <a:buChar char="-"/>
            </a:pPr>
            <a:r>
              <a:rPr lang="ar-SA" dirty="0" smtClean="0"/>
              <a:t>استخدم اللون ال</a:t>
            </a:r>
            <a:r>
              <a:rPr lang="ar-EG" dirty="0" smtClean="0"/>
              <a:t>أ</a:t>
            </a:r>
            <a:r>
              <a:rPr lang="ar-SA" dirty="0" smtClean="0"/>
              <a:t>سود فقط في الكتابة.</a:t>
            </a:r>
            <a:endParaRPr lang="ar-EG" dirty="0" smtClean="0"/>
          </a:p>
          <a:p>
            <a:pPr algn="just" rtl="1">
              <a:buFontTx/>
              <a:buChar char="-"/>
            </a:pPr>
            <a:r>
              <a:rPr lang="ar-EG" dirty="0" smtClean="0"/>
              <a:t>استخدم </a:t>
            </a:r>
            <a:r>
              <a:rPr lang="ar-SA" dirty="0" smtClean="0"/>
              <a:t>الخطوط الثقيلة </a:t>
            </a:r>
            <a:r>
              <a:rPr lang="en-US" b="1" dirty="0" smtClean="0"/>
              <a:t>Bold</a:t>
            </a:r>
            <a:r>
              <a:rPr lang="ar-SA" dirty="0" smtClean="0"/>
              <a:t> على العناوين الرئيسية</a:t>
            </a:r>
            <a:r>
              <a:rPr lang="ar-EG" dirty="0" smtClean="0"/>
              <a:t>.</a:t>
            </a:r>
          </a:p>
          <a:p>
            <a:pPr algn="just" rtl="1">
              <a:buFontTx/>
              <a:buChar char="-"/>
            </a:pPr>
            <a:r>
              <a:rPr lang="ar-SA" dirty="0" smtClean="0"/>
              <a:t>لا تستخدم الخطوط الغريبة </a:t>
            </a:r>
            <a:r>
              <a:rPr lang="ar-EG" dirty="0" smtClean="0"/>
              <a:t>.</a:t>
            </a:r>
          </a:p>
          <a:p>
            <a:pPr algn="just" rtl="1">
              <a:buFontTx/>
              <a:buChar char="-"/>
            </a:pPr>
            <a:r>
              <a:rPr lang="ar-EG" dirty="0" smtClean="0"/>
              <a:t>استخدم </a:t>
            </a:r>
            <a:r>
              <a:rPr lang="ar-SA" dirty="0" smtClean="0"/>
              <a:t>حجم الخط بين 12 و 16</a:t>
            </a:r>
            <a:r>
              <a:rPr lang="en-GB" dirty="0" smtClean="0"/>
              <a:t>.</a:t>
            </a:r>
          </a:p>
          <a:p>
            <a:pPr algn="just" rtl="1">
              <a:buFontTx/>
              <a:buChar char="-"/>
            </a:pPr>
            <a:r>
              <a:rPr lang="ar-SA" dirty="0" smtClean="0"/>
              <a:t>عند الكتابة باللغة الانجليزية  لا تستعمل</a:t>
            </a:r>
            <a:r>
              <a:rPr lang="en-US" dirty="0" smtClean="0"/>
              <a:t>CAPITAL LETTERS </a:t>
            </a:r>
            <a:r>
              <a:rPr lang="ar-SA" dirty="0" smtClean="0"/>
              <a:t> في كتابة كل السيرة الذاتية .</a:t>
            </a:r>
            <a:endParaRPr lang="ar-EG" dirty="0" smtClean="0"/>
          </a:p>
          <a:p>
            <a:pPr algn="just" rtl="1">
              <a:buFontTx/>
              <a:buChar char="-"/>
            </a:pPr>
            <a:r>
              <a:rPr lang="ar-SA" dirty="0" smtClean="0"/>
              <a:t>من </a:t>
            </a:r>
            <a:r>
              <a:rPr lang="ar-EG" dirty="0" smtClean="0"/>
              <a:t>المفضل أن لا ت</a:t>
            </a:r>
            <a:r>
              <a:rPr lang="ar-SA" dirty="0" smtClean="0"/>
              <a:t>وضع الصورة الشخصية على السيرة الذاتية.</a:t>
            </a:r>
            <a:endParaRPr lang="ar-EG" dirty="0" smtClean="0"/>
          </a:p>
          <a:p>
            <a:pPr algn="just" rtl="1">
              <a:buNone/>
            </a:pPr>
            <a:r>
              <a:rPr lang="ar-SA" dirty="0" smtClean="0"/>
              <a:t>   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ajuzi.com/home/images/paper-mt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857916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43636" y="2915663"/>
            <a:ext cx="26773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طول السيرة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الذاتية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3200" u="sng" dirty="0" smtClean="0">
                <a:effectLst/>
                <a:latin typeface="Times New Roman" pitchFamily="18" charset="0"/>
                <a:cs typeface="Times New Roman" pitchFamily="18" charset="0"/>
              </a:rPr>
              <a:t>طول السيرة </a:t>
            </a:r>
            <a:r>
              <a:rPr lang="ar-SA" sz="3200" u="sng" dirty="0" smtClean="0">
                <a:effectLst/>
                <a:latin typeface="Times New Roman" pitchFamily="18" charset="0"/>
                <a:cs typeface="Times New Roman" pitchFamily="18" charset="0"/>
              </a:rPr>
              <a:t>الذاتية</a:t>
            </a:r>
            <a:endParaRPr lang="en-US" sz="3200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يفضل </a:t>
            </a:r>
            <a:r>
              <a:rPr lang="ar-EG" dirty="0" smtClean="0"/>
              <a:t>أ</a:t>
            </a:r>
            <a:r>
              <a:rPr lang="ar-SA" dirty="0" smtClean="0"/>
              <a:t>ن </a:t>
            </a:r>
            <a:r>
              <a:rPr lang="ar-EG" dirty="0" smtClean="0"/>
              <a:t>ت</a:t>
            </a:r>
            <a:r>
              <a:rPr lang="ar-SA" dirty="0" smtClean="0"/>
              <a:t>كون</a:t>
            </a:r>
            <a:r>
              <a:rPr lang="ar-EG" dirty="0" smtClean="0"/>
              <a:t> </a:t>
            </a:r>
            <a:r>
              <a:rPr lang="ar-SA" dirty="0" smtClean="0"/>
              <a:t>السيرة الذاتية </a:t>
            </a:r>
            <a:r>
              <a:rPr lang="ar-EG" dirty="0" smtClean="0"/>
              <a:t>قصيرة و</a:t>
            </a:r>
            <a:r>
              <a:rPr lang="ar-SA" dirty="0" smtClean="0"/>
              <a:t>مختصرة </a:t>
            </a:r>
            <a:r>
              <a:rPr lang="ar-EG" dirty="0" smtClean="0"/>
              <a:t>وأن لا يزيد </a:t>
            </a:r>
            <a:r>
              <a:rPr lang="ar-SA" dirty="0" smtClean="0"/>
              <a:t>عدد صفحات</a:t>
            </a:r>
            <a:r>
              <a:rPr lang="ar-EG" dirty="0" smtClean="0"/>
              <a:t>ها</a:t>
            </a:r>
            <a:r>
              <a:rPr lang="ar-SA" dirty="0" smtClean="0"/>
              <a:t> </a:t>
            </a:r>
            <a:r>
              <a:rPr lang="ar-EG" dirty="0" smtClean="0"/>
              <a:t>عن</a:t>
            </a:r>
            <a:r>
              <a:rPr lang="ar-SA" dirty="0" smtClean="0"/>
              <a:t> ثلاث صفحات.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29" name="AutoShape 5" descr="http://www.york.ac.uk/recordsmanagement/img/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http://www.york.ac.uk/recordsmanagement/img/pa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14818"/>
            <a:ext cx="2257425" cy="2266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3200" dirty="0" smtClean="0"/>
              <a:t>ا</a:t>
            </a:r>
            <a:r>
              <a:rPr lang="ar-EG" sz="3200" u="sng" dirty="0" smtClean="0"/>
              <a:t>لمحتوى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يفضل تقسيم المحتوى لسهولة القراءة والبحث عن المعلومات المطلوبة، ويتم تقسيمه الى: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0" y="214290"/>
          <a:ext cx="9144000" cy="6278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22B341-3DC2-4518-9730-AD14801CE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2E22B341-3DC2-4518-9730-AD14801CE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2E22B341-3DC2-4518-9730-AD14801CE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A69350-5B8C-42E6-A048-960D07590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C5A69350-5B8C-42E6-A048-960D07590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C5A69350-5B8C-42E6-A048-960D07590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68B7D4-2530-48D6-B7AD-BE27FD59F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F968B7D4-2530-48D6-B7AD-BE27FD59F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F968B7D4-2530-48D6-B7AD-BE27FD59F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E868F2-DFD1-4221-89E4-2B897708A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76E868F2-DFD1-4221-89E4-2B897708A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76E868F2-DFD1-4221-89E4-2B897708A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E7BF11-690C-4536-A841-36CB502DF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1BE7BF11-690C-4536-A841-36CB502DF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1BE7BF11-690C-4536-A841-36CB502DF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91BBA2-618B-4425-BCD8-DC4201D3E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ED91BBA2-618B-4425-BCD8-DC4201D3E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ED91BBA2-618B-4425-BCD8-DC4201D3E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AB360B-F033-43BE-A571-F703FEFCC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00AB360B-F033-43BE-A571-F703FEFCC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00AB360B-F033-43BE-A571-F703FEFCC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8DF51E-0B8E-4A0E-81A8-A91F45C74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938DF51E-0B8E-4A0E-81A8-A91F45C74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938DF51E-0B8E-4A0E-81A8-A91F45C74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AC8E17-E7E2-4865-8AD6-EAAFD9C0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CBAC8E17-E7E2-4865-8AD6-EAAFD9C0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CBAC8E17-E7E2-4865-8AD6-EAAFD9C0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46523A-3626-4E95-849F-4CD4B3D9E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9246523A-3626-4E95-849F-4CD4B3D9E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9246523A-3626-4E95-849F-4CD4B3D9E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27F0AA-F619-48E7-BABA-1AFA6B714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A927F0AA-F619-48E7-BABA-1AFA6B714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A927F0AA-F619-48E7-BABA-1AFA6B714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123D70-EC7F-4A4E-A542-26B9F5F79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94123D70-EC7F-4A4E-A542-26B9F5F79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94123D70-EC7F-4A4E-A542-26B9F5F79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C6BF38-A0C9-4E4C-8942-1ECCF769A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95C6BF38-A0C9-4E4C-8942-1ECCF769A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95C6BF38-A0C9-4E4C-8942-1ECCF769A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DF6163-979B-4007-97E0-FEFC088DC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graphicEl>
                                              <a:dgm id="{4DDF6163-979B-4007-97E0-FEFC088DC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graphicEl>
                                              <a:dgm id="{4DDF6163-979B-4007-97E0-FEFC088DC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202819-022F-4C3C-BDED-6E05DAD76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graphicEl>
                                              <a:dgm id="{73202819-022F-4C3C-BDED-6E05DAD76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graphicEl>
                                              <a:dgm id="{73202819-022F-4C3C-BDED-6E05DAD76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B9B474-0B48-4501-97A1-A0D708363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graphicEl>
                                              <a:dgm id="{ACB9B474-0B48-4501-97A1-A0D708363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graphicEl>
                                              <a:dgm id="{ACB9B474-0B48-4501-97A1-A0D708363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F4D0D4-ED4C-4FB2-878F-DE2C9F603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graphicEl>
                                              <a:dgm id="{51F4D0D4-ED4C-4FB2-878F-DE2C9F603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graphicEl>
                                              <a:dgm id="{51F4D0D4-ED4C-4FB2-878F-DE2C9F603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28A730-F1C5-450B-AF51-03E79B613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graphicEl>
                                              <a:dgm id="{7C28A730-F1C5-450B-AF51-03E79B613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graphicEl>
                                              <a:dgm id="{7C28A730-F1C5-450B-AF51-03E79B613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B4585A-8D69-4689-98AA-301C23C584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graphicEl>
                                              <a:dgm id="{88B4585A-8D69-4689-98AA-301C23C584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graphicEl>
                                              <a:dgm id="{88B4585A-8D69-4689-98AA-301C23C584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18E5EA-5372-4BD7-BFB6-405F8BA88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graphicEl>
                                              <a:dgm id="{BF18E5EA-5372-4BD7-BFB6-405F8BA88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graphicEl>
                                              <a:dgm id="{BF18E5EA-5372-4BD7-BFB6-405F8BA88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C8EB02-493C-4DB1-853B-68C23FCF4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graphicEl>
                                              <a:dgm id="{60C8EB02-493C-4DB1-853B-68C23FCF4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graphicEl>
                                              <a:dgm id="{60C8EB02-493C-4DB1-853B-68C23FCF4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C9BD0B-8A12-432F-845C-F57B4A2E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>
                                            <p:graphicEl>
                                              <a:dgm id="{7FC9BD0B-8A12-432F-845C-F57B4A2E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">
                                            <p:graphicEl>
                                              <a:dgm id="{7FC9BD0B-8A12-432F-845C-F57B4A2E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1D0E45-2523-4A15-9BDB-786936F3A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>
                                            <p:graphicEl>
                                              <a:dgm id="{EA1D0E45-2523-4A15-9BDB-786936F3A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>
                                            <p:graphicEl>
                                              <a:dgm id="{EA1D0E45-2523-4A15-9BDB-786936F3A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B17323-D291-4A5B-90ED-D25651CB4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">
                                            <p:graphicEl>
                                              <a:dgm id="{9DB17323-D291-4A5B-90ED-D25651CB4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>
                                            <p:graphicEl>
                                              <a:dgm id="{9DB17323-D291-4A5B-90ED-D25651CB4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994AF2-0214-4837-BB36-EC80BFFA5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">
                                            <p:graphicEl>
                                              <a:dgm id="{16994AF2-0214-4837-BB36-EC80BFFA5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">
                                            <p:graphicEl>
                                              <a:dgm id="{16994AF2-0214-4837-BB36-EC80BFFA5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tbn0.google.com/images?q=tbn:Xb01pA4V-FefWM:http://www.schoolshealthandsafety.co.uk/signs/warning/warningL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428736"/>
            <a:ext cx="342902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Dr. Amal Hashesh\موسوعة الصور المتحركة\اشكال\B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643446"/>
            <a:ext cx="1238257" cy="1238257"/>
          </a:xfrm>
          <a:prstGeom prst="rect">
            <a:avLst/>
          </a:prstGeom>
          <a:noFill/>
        </p:spPr>
      </p:pic>
      <p:pic>
        <p:nvPicPr>
          <p:cNvPr id="6" name="Picture 2" descr="F:\Dr. Amal Hashesh\موسوعة الصور المتحركة\اشكال\B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785794"/>
            <a:ext cx="1166819" cy="1166819"/>
          </a:xfrm>
          <a:prstGeom prst="rect">
            <a:avLst/>
          </a:prstGeom>
          <a:noFill/>
        </p:spPr>
      </p:pic>
      <p:pic>
        <p:nvPicPr>
          <p:cNvPr id="7" name="Picture 2" descr="F:\Dr. Amal Hashesh\موسوعة الصور المتحركة\اشكال\B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833421"/>
            <a:ext cx="1238257" cy="1238257"/>
          </a:xfrm>
          <a:prstGeom prst="rect">
            <a:avLst/>
          </a:prstGeom>
          <a:noFill/>
        </p:spPr>
      </p:pic>
      <p:pic>
        <p:nvPicPr>
          <p:cNvPr id="8" name="Picture 2" descr="F:\Dr. Amal Hashesh\موسوعة الصور المتحركة\اشكال\B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4929198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EG" sz="7200" dirty="0" smtClean="0">
                <a:effectLst/>
                <a:latin typeface="Times New Roman" pitchFamily="18" charset="0"/>
                <a:cs typeface="Times New Roman" pitchFamily="18" charset="0"/>
              </a:rPr>
              <a:t>إح</a:t>
            </a:r>
            <a:r>
              <a:rPr lang="ar-SA" sz="7200" dirty="0" smtClean="0">
                <a:effectLst/>
                <a:latin typeface="Times New Roman" pitchFamily="18" charset="0"/>
                <a:cs typeface="Times New Roman" pitchFamily="18" charset="0"/>
              </a:rPr>
              <a:t>ذ</a:t>
            </a:r>
            <a:r>
              <a:rPr lang="ar-EG" sz="7200" dirty="0" smtClean="0">
                <a:effectLst/>
                <a:latin typeface="Times New Roman" pitchFamily="18" charset="0"/>
                <a:cs typeface="Times New Roman" pitchFamily="18" charset="0"/>
              </a:rPr>
              <a:t>ر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تجنب الاخطاء الاملائية والاخطاء في قواعد اللغة</a:t>
            </a:r>
            <a:endParaRPr lang="ar-EG" dirty="0" smtClean="0"/>
          </a:p>
          <a:p>
            <a:pPr algn="r" rtl="1"/>
            <a:r>
              <a:rPr lang="ar-SA" dirty="0" smtClean="0"/>
              <a:t>تجنب تحديد المرتب المطلوب في سيرتك الذاتية</a:t>
            </a:r>
            <a:endParaRPr lang="ar-EG" dirty="0" smtClean="0"/>
          </a:p>
          <a:p>
            <a:pPr algn="r" rtl="1"/>
            <a:r>
              <a:rPr lang="ar-SA" dirty="0" smtClean="0"/>
              <a:t>اذا عملت سابقا فلا تذكر الاعذار والاسباب التي دفعتك لترك وظيفتك السابقة ، واذكر الاسباب في المقابلة الشخصية</a:t>
            </a:r>
            <a:endParaRPr lang="ar-EG" dirty="0" smtClean="0"/>
          </a:p>
          <a:p>
            <a:pPr algn="r" rtl="1"/>
            <a:r>
              <a:rPr lang="ar-SA" dirty="0" smtClean="0"/>
              <a:t>لا تستخدم كلمة " انا " في كتابتك</a:t>
            </a:r>
            <a:endParaRPr lang="ar-EG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174" y="2447932"/>
            <a:ext cx="6215106" cy="26955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EG" sz="4800" b="1" dirty="0" smtClean="0"/>
              <a:t>إ</a:t>
            </a:r>
            <a:r>
              <a:rPr lang="ar-SA" sz="4800" b="1" dirty="0" smtClean="0"/>
              <a:t>ن قضاء </a:t>
            </a:r>
            <a:r>
              <a:rPr lang="ar-EG" sz="4800" b="1" dirty="0" smtClean="0"/>
              <a:t>وقتا كافيا </a:t>
            </a:r>
            <a:r>
              <a:rPr lang="ar-SA" sz="4800" b="1" dirty="0" smtClean="0"/>
              <a:t>في </a:t>
            </a:r>
            <a:r>
              <a:rPr lang="ar-EG" sz="4800" b="1" dirty="0" smtClean="0"/>
              <a:t>صياغة </a:t>
            </a:r>
            <a:r>
              <a:rPr lang="ar-SA" sz="4800" b="1" dirty="0" smtClean="0"/>
              <a:t>سيرتك الذاتية هو استثمار رائع لـمستقبلك.</a:t>
            </a:r>
            <a:endParaRPr lang="en-US" sz="4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 descr="ss_run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1" y="8448"/>
            <a:ext cx="2466107" cy="684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9834" y="1000108"/>
            <a:ext cx="5379686" cy="31700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sz="10000" b="1" cap="none" spc="0" dirty="0" smtClean="0">
                <a:ln/>
                <a:solidFill>
                  <a:srgbClr val="FF0000"/>
                </a:solidFill>
                <a:effectLst/>
              </a:rPr>
              <a:t>شكرا لحسن متابعتكم</a:t>
            </a:r>
            <a:r>
              <a:rPr lang="ar-EG" sz="10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en-US" sz="10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441699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monosh2004@yahoo.co.uk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9124" y="4929198"/>
            <a:ext cx="328614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ar-EG" b="1" dirty="0" smtClean="0">
                <a:latin typeface="Andalus" pitchFamily="2" charset="-78"/>
                <a:cs typeface="Andalus" pitchFamily="2" charset="-78"/>
              </a:rPr>
              <a:t>د. منــى كمــال</a:t>
            </a:r>
            <a:endParaRPr lang="en-US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714356"/>
            <a:ext cx="7406640" cy="1752600"/>
          </a:xfrm>
        </p:spPr>
        <p:txBody>
          <a:bodyPr/>
          <a:lstStyle/>
          <a:p>
            <a:pPr algn="l"/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868" y="1428736"/>
            <a:ext cx="535785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000" dirty="0" smtClean="0"/>
              <a:t>أخطر 30 ثانية لحياتك الوظيفية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sz="4000" dirty="0" smtClean="0"/>
              <a:t>(فن كتابة السيرة الذاتية)</a:t>
            </a:r>
            <a:r>
              <a:rPr lang="ar-EG" sz="3600" dirty="0" smtClean="0"/>
              <a:t/>
            </a:r>
            <a:br>
              <a:rPr lang="ar-EG" sz="3600" dirty="0" smtClean="0"/>
            </a:br>
            <a:endParaRPr lang="en-US" dirty="0"/>
          </a:p>
        </p:txBody>
      </p:sp>
      <p:pic>
        <p:nvPicPr>
          <p:cNvPr id="6" name="Picture 2" descr="http://www.transformationaltools.com/files/1554537/uploaded/hand_wri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37644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EG" sz="7200" dirty="0" smtClean="0"/>
              <a:t>التوقعات</a:t>
            </a:r>
            <a:endParaRPr lang="en-US" sz="7200" dirty="0"/>
          </a:p>
        </p:txBody>
      </p:sp>
      <p:pic>
        <p:nvPicPr>
          <p:cNvPr id="4" name="Picture 15" descr="puzzle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22" y="1714488"/>
            <a:ext cx="2250281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5992"/>
            <a:ext cx="7208358" cy="3962408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EG" b="1" dirty="0" smtClean="0"/>
              <a:t>معنى كلمة </a:t>
            </a:r>
            <a:r>
              <a:rPr lang="en-US" b="1" dirty="0" smtClean="0"/>
              <a:t>                                         CV</a:t>
            </a:r>
          </a:p>
          <a:p>
            <a:pPr algn="r" rtl="1"/>
            <a:endParaRPr lang="en-US" b="1" dirty="0" smtClean="0"/>
          </a:p>
          <a:p>
            <a:pPr algn="r" rtl="1"/>
            <a:r>
              <a:rPr lang="ar-EG" b="1" dirty="0" smtClean="0"/>
              <a:t>كيفية تحقيق انطباع ايجابي</a:t>
            </a:r>
            <a:endParaRPr lang="en-US" sz="2800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ar-EG" b="1" dirty="0" smtClean="0"/>
              <a:t>قواعد كتابة السيرة الذاتية</a:t>
            </a:r>
            <a:endParaRPr lang="en-US" sz="2800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ar-EG" b="1" dirty="0" smtClean="0"/>
              <a:t>عناصر السيرة الذاتية</a:t>
            </a:r>
            <a:endParaRPr lang="en-US" sz="2800" b="1" dirty="0" smtClean="0"/>
          </a:p>
          <a:p>
            <a:pPr lvl="1" rtl="1"/>
            <a:r>
              <a:rPr lang="en-US" b="1" dirty="0" smtClean="0"/>
              <a:t>                                                   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642918"/>
            <a:ext cx="5857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400" dirty="0" smtClean="0"/>
              <a:t>الأهداف:</a:t>
            </a:r>
            <a:endParaRPr lang="en-US" sz="4400" dirty="0"/>
          </a:p>
        </p:txBody>
      </p:sp>
      <p:pic>
        <p:nvPicPr>
          <p:cNvPr id="6" name="Picture 5" descr="target"/>
          <p:cNvPicPr>
            <a:picLocks noChangeAspect="1" noChangeArrowheads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1000100" y="571480"/>
            <a:ext cx="2763352" cy="284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r>
              <a:rPr lang="ar-EG" sz="4800" b="1" dirty="0" smtClean="0"/>
              <a:t>ما هو معنى كلمة </a:t>
            </a:r>
            <a:r>
              <a:rPr lang="en-US" sz="4800" b="1" dirty="0" smtClean="0"/>
              <a:t>CV</a:t>
            </a:r>
            <a:r>
              <a:rPr lang="ar-EG" sz="4800" b="1" dirty="0" smtClean="0"/>
              <a:t>؟ </a:t>
            </a:r>
            <a:r>
              <a:rPr lang="en-US" sz="4800" b="1" smtClean="0"/>
              <a:t>        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clipartheaven.com/clipart/holidays/halloween/mummy-chasing-man-clipar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·</a:t>
            </a:r>
            <a:r>
              <a:rPr lang="ar-SA" b="1" dirty="0" smtClean="0"/>
              <a:t>       ماهي السيرة الذاتية؟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48" y="1928802"/>
            <a:ext cx="4857752" cy="2928958"/>
          </a:xfrm>
        </p:spPr>
        <p:txBody>
          <a:bodyPr/>
          <a:lstStyle/>
          <a:p>
            <a:pPr algn="just" rtl="1">
              <a:buNone/>
            </a:pPr>
            <a:r>
              <a:rPr lang="ar-EG" dirty="0" smtClean="0"/>
              <a:t>  </a:t>
            </a:r>
            <a:r>
              <a:rPr lang="ar-SA" sz="3600" dirty="0" smtClean="0"/>
              <a:t>هي بوابة العبور</a:t>
            </a:r>
            <a:r>
              <a:rPr lang="ar-EG" sz="3600" dirty="0" smtClean="0"/>
              <a:t> </a:t>
            </a:r>
            <a:r>
              <a:rPr lang="ar-SA" sz="3600" dirty="0" smtClean="0"/>
              <a:t>إلى الوظيفة التي تتمناها والتي تعكس قدرتك على تقديم نفسك، من خلال كتابة سيرتك الذاتية بشكل ملائم.</a:t>
            </a:r>
            <a:endParaRPr lang="en-US" sz="3600" dirty="0" smtClean="0"/>
          </a:p>
          <a:p>
            <a:pPr algn="just" rtl="1">
              <a:buNone/>
            </a:pPr>
            <a:endParaRPr lang="en-US" dirty="0"/>
          </a:p>
        </p:txBody>
      </p:sp>
      <p:pic>
        <p:nvPicPr>
          <p:cNvPr id="5" name="Content Placeholder 4" descr="SM1007B~The-Opened-Gate-Posters[1]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286248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EG" b="1" dirty="0" smtClean="0"/>
              <a:t>ماهي أهمية السيرة </a:t>
            </a:r>
            <a:r>
              <a:rPr lang="ar-SA" b="1" dirty="0" smtClean="0"/>
              <a:t>الذاتية </a:t>
            </a:r>
            <a:r>
              <a:rPr lang="ar-EG" b="1" dirty="0" smtClean="0"/>
              <a:t>؟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447800"/>
            <a:ext cx="7286676" cy="4800600"/>
          </a:xfrm>
        </p:spPr>
        <p:txBody>
          <a:bodyPr>
            <a:normAutofit fontScale="77500" lnSpcReduction="20000"/>
          </a:bodyPr>
          <a:lstStyle/>
          <a:p>
            <a:pPr lvl="0" algn="r" rtl="1"/>
            <a:r>
              <a:rPr lang="ar-SA" b="1" dirty="0" smtClean="0"/>
              <a:t>بطاقة تعريفية عن نفسك.</a:t>
            </a:r>
            <a:endParaRPr lang="ar-EG" b="1" dirty="0" smtClean="0"/>
          </a:p>
          <a:p>
            <a:pPr lvl="0" algn="r" rtl="1">
              <a:buNone/>
            </a:pPr>
            <a:r>
              <a:rPr lang="ar-SA" b="1" dirty="0" smtClean="0"/>
              <a:t> </a:t>
            </a:r>
            <a:endParaRPr lang="en-US" b="1" dirty="0" smtClean="0"/>
          </a:p>
          <a:p>
            <a:pPr lvl="0" algn="r" rtl="1"/>
            <a:r>
              <a:rPr lang="ar-SA" b="1" dirty="0" smtClean="0"/>
              <a:t>أداة تستخدم</a:t>
            </a:r>
            <a:r>
              <a:rPr lang="ar-EG" b="1" dirty="0" smtClean="0"/>
              <a:t>ها</a:t>
            </a:r>
            <a:r>
              <a:rPr lang="ar-SA" b="1" dirty="0" smtClean="0"/>
              <a:t> لتسويق وترويج نفسك </a:t>
            </a:r>
            <a:r>
              <a:rPr lang="ar-EG" b="1" dirty="0" smtClean="0"/>
              <a:t>و</a:t>
            </a:r>
            <a:r>
              <a:rPr lang="ar-SA" b="1" dirty="0" smtClean="0"/>
              <a:t>جذب انتباه صاحب العمل</a:t>
            </a:r>
            <a:r>
              <a:rPr lang="ar-EG" b="1" dirty="0" smtClean="0"/>
              <a:t>.</a:t>
            </a:r>
          </a:p>
          <a:p>
            <a:pPr lvl="0" algn="r" rtl="1">
              <a:buNone/>
            </a:pPr>
            <a:endParaRPr lang="en-US" b="1" dirty="0" smtClean="0"/>
          </a:p>
          <a:p>
            <a:pPr lvl="0" algn="r" rtl="1"/>
            <a:r>
              <a:rPr lang="ar-SA" b="1" dirty="0" smtClean="0"/>
              <a:t>مفتاح</a:t>
            </a:r>
            <a:r>
              <a:rPr lang="ar-EG" b="1" dirty="0" smtClean="0"/>
              <a:t>ك</a:t>
            </a:r>
            <a:r>
              <a:rPr lang="ar-SA" b="1" dirty="0" smtClean="0"/>
              <a:t> (</a:t>
            </a:r>
            <a:r>
              <a:rPr lang="ar-EG" b="1" dirty="0" smtClean="0"/>
              <a:t>أ</a:t>
            </a:r>
            <a:r>
              <a:rPr lang="ar-SA" b="1" dirty="0" smtClean="0"/>
              <a:t>و الوسيلة ال</a:t>
            </a:r>
            <a:r>
              <a:rPr lang="ar-EG" b="1" dirty="0" smtClean="0"/>
              <a:t>أ</a:t>
            </a:r>
            <a:r>
              <a:rPr lang="ar-SA" b="1" dirty="0" smtClean="0"/>
              <a:t>ولى) للوصول للمقابلة الشخصية.</a:t>
            </a:r>
            <a:endParaRPr lang="ar-EG" b="1" dirty="0" smtClean="0"/>
          </a:p>
          <a:p>
            <a:pPr lvl="0" algn="r" rtl="1">
              <a:buNone/>
            </a:pPr>
            <a:endParaRPr lang="en-US" b="1" dirty="0" smtClean="0"/>
          </a:p>
          <a:p>
            <a:pPr lvl="0" algn="r" rtl="1"/>
            <a:r>
              <a:rPr lang="ar-SA" b="1" dirty="0" smtClean="0"/>
              <a:t>تساعد</a:t>
            </a:r>
            <a:r>
              <a:rPr lang="ar-EG" b="1" dirty="0" smtClean="0"/>
              <a:t>ك</a:t>
            </a:r>
            <a:r>
              <a:rPr lang="ar-SA" b="1" dirty="0" smtClean="0"/>
              <a:t> على تشكيل صورة ذهنية (عقلية) عنك وعن نشاطات</a:t>
            </a:r>
            <a:r>
              <a:rPr lang="ar-EG" b="1" dirty="0" smtClean="0"/>
              <a:t>ك.</a:t>
            </a:r>
            <a:r>
              <a:rPr lang="en-US" b="1" dirty="0" smtClean="0"/>
              <a:t> </a:t>
            </a:r>
            <a:endParaRPr lang="ar-EG" b="1" dirty="0" smtClean="0"/>
          </a:p>
          <a:p>
            <a:pPr lvl="0" algn="r" rtl="1"/>
            <a:endParaRPr lang="ar-EG" b="1" dirty="0" smtClean="0"/>
          </a:p>
          <a:p>
            <a:pPr lvl="0" algn="r" rtl="1"/>
            <a:r>
              <a:rPr lang="ar-SA" b="1" dirty="0" smtClean="0"/>
              <a:t>وسيل</a:t>
            </a:r>
            <a:r>
              <a:rPr lang="ar-EG" b="1" dirty="0" smtClean="0"/>
              <a:t>تك</a:t>
            </a:r>
            <a:r>
              <a:rPr lang="ar-SA" b="1" dirty="0" smtClean="0"/>
              <a:t> لتفصيل مؤهلاتك حسب الوظيفة التي </a:t>
            </a:r>
            <a:r>
              <a:rPr lang="ar-EG" b="1" dirty="0" smtClean="0"/>
              <a:t>تريدها</a:t>
            </a:r>
            <a:r>
              <a:rPr lang="en-US" b="1" dirty="0" smtClean="0"/>
              <a:t> . </a:t>
            </a:r>
            <a:endParaRPr lang="ar-EG" b="1" dirty="0" smtClean="0"/>
          </a:p>
          <a:p>
            <a:pPr lvl="0" algn="r" rtl="1">
              <a:buNone/>
            </a:pPr>
            <a:endParaRPr lang="en-US" b="1" dirty="0" smtClean="0"/>
          </a:p>
          <a:p>
            <a:pPr lvl="0" algn="r" rtl="1"/>
            <a:r>
              <a:rPr lang="ar-EG" b="1" dirty="0" smtClean="0"/>
              <a:t>وسيلة </a:t>
            </a:r>
            <a:r>
              <a:rPr lang="ar-SA" b="1" dirty="0" smtClean="0"/>
              <a:t>الم</a:t>
            </a:r>
            <a:r>
              <a:rPr lang="ar-EG" b="1" dirty="0" smtClean="0"/>
              <a:t>ؤسسات </a:t>
            </a:r>
            <a:r>
              <a:rPr lang="ar-SA" b="1" dirty="0" smtClean="0"/>
              <a:t>لغربلة الأفراد قبل المقابلة</a:t>
            </a:r>
            <a:r>
              <a:rPr lang="en-US" b="1" dirty="0" smtClean="0"/>
              <a:t> . </a:t>
            </a:r>
          </a:p>
          <a:p>
            <a:pPr algn="r" rtl="1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dirty="0" smtClean="0"/>
              <a:t>قواعد كتابة السيرة الذاتية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ar-EG" sz="2500" b="1" u="sng" dirty="0" smtClean="0"/>
              <a:t>الانطباع الأول:</a:t>
            </a:r>
          </a:p>
          <a:p>
            <a:pPr algn="just" rtl="1">
              <a:buNone/>
            </a:pPr>
            <a:endParaRPr lang="ar-EG" sz="2500" b="1" dirty="0" smtClean="0"/>
          </a:p>
          <a:p>
            <a:pPr algn="just" rtl="1">
              <a:buNone/>
            </a:pPr>
            <a:r>
              <a:rPr lang="ar-EG" sz="2500" b="1" dirty="0" smtClean="0"/>
              <a:t>-</a:t>
            </a:r>
            <a:r>
              <a:rPr lang="ar-SA" sz="2500" b="1" dirty="0" smtClean="0"/>
              <a:t> يجب ان يكون الشكل الخارجي جذاب وانيق وواضح ونظيف.</a:t>
            </a:r>
            <a:endParaRPr lang="en-US" sz="2500" b="1" dirty="0" smtClean="0"/>
          </a:p>
          <a:p>
            <a:pPr algn="just" rtl="1">
              <a:buNone/>
            </a:pPr>
            <a:r>
              <a:rPr lang="ar-EG" sz="2500" b="1" dirty="0" smtClean="0"/>
              <a:t>-</a:t>
            </a:r>
            <a:r>
              <a:rPr lang="ar-SA" sz="2500" b="1" dirty="0" smtClean="0"/>
              <a:t> يفضل كتابة السيرة الذاتية باستخدام الحاسب ال</a:t>
            </a:r>
            <a:r>
              <a:rPr lang="ar-EG" sz="2500" b="1" dirty="0" smtClean="0"/>
              <a:t>آ</a:t>
            </a:r>
            <a:r>
              <a:rPr lang="ar-SA" sz="2500" b="1" dirty="0" smtClean="0"/>
              <a:t>لي</a:t>
            </a:r>
            <a:r>
              <a:rPr lang="ar-EG" sz="2500" b="1" dirty="0" smtClean="0"/>
              <a:t>.</a:t>
            </a:r>
            <a:r>
              <a:rPr lang="ar-SA" sz="2500" b="1" dirty="0" smtClean="0"/>
              <a:t> </a:t>
            </a:r>
            <a:endParaRPr lang="ar-EG" sz="2500" b="1" dirty="0" smtClean="0"/>
          </a:p>
          <a:p>
            <a:pPr algn="just" rtl="1">
              <a:buNone/>
            </a:pPr>
            <a:r>
              <a:rPr lang="ar-EG" sz="2500" b="1" dirty="0" smtClean="0"/>
              <a:t>-</a:t>
            </a:r>
            <a:r>
              <a:rPr lang="ar-SA" sz="2500" b="1" dirty="0" smtClean="0"/>
              <a:t> لا </a:t>
            </a:r>
            <a:r>
              <a:rPr lang="ar-EG" sz="2500" b="1" dirty="0" smtClean="0"/>
              <a:t>تصحح الأخطاء </a:t>
            </a:r>
            <a:r>
              <a:rPr lang="ar-SA" sz="2500" b="1" dirty="0" smtClean="0"/>
              <a:t>بخط اليد </a:t>
            </a:r>
            <a:r>
              <a:rPr lang="ar-EG" sz="2500" b="1" dirty="0" smtClean="0"/>
              <a:t>بعد طباعة </a:t>
            </a:r>
            <a:r>
              <a:rPr lang="ar-SA" sz="2500" b="1" dirty="0" smtClean="0"/>
              <a:t>الـ </a:t>
            </a:r>
            <a:r>
              <a:rPr lang="en-US" sz="2500" b="1" dirty="0" smtClean="0"/>
              <a:t>CV</a:t>
            </a:r>
            <a:r>
              <a:rPr lang="ar-SA" sz="2500" b="1" dirty="0" smtClean="0"/>
              <a:t>.</a:t>
            </a:r>
            <a:endParaRPr lang="en-US" sz="2500" b="1" dirty="0" smtClean="0"/>
          </a:p>
          <a:p>
            <a:pPr algn="just" rtl="1">
              <a:buNone/>
            </a:pPr>
            <a:r>
              <a:rPr lang="ar-EG" sz="2500" b="1" dirty="0" smtClean="0"/>
              <a:t>-</a:t>
            </a:r>
            <a:r>
              <a:rPr lang="ar-SA" sz="2500" b="1" dirty="0" smtClean="0"/>
              <a:t> يفضل استخدام الورق ال</a:t>
            </a:r>
            <a:r>
              <a:rPr lang="ar-EG" sz="2500" b="1" dirty="0" smtClean="0"/>
              <a:t>أ</a:t>
            </a:r>
            <a:r>
              <a:rPr lang="ar-SA" sz="2500" b="1" dirty="0" smtClean="0"/>
              <a:t>بيض من نوعية جيدة مع الابتعاد عن ال</a:t>
            </a:r>
            <a:r>
              <a:rPr lang="ar-EG" sz="2500" b="1" dirty="0" smtClean="0"/>
              <a:t>أل</a:t>
            </a:r>
            <a:r>
              <a:rPr lang="ar-SA" sz="2500" b="1" dirty="0" smtClean="0"/>
              <a:t>وان</a:t>
            </a:r>
            <a:r>
              <a:rPr lang="ar-EG" sz="2500" b="1" dirty="0" smtClean="0"/>
              <a:t> </a:t>
            </a:r>
            <a:r>
              <a:rPr lang="ar-SA" sz="2500" b="1" dirty="0" smtClean="0"/>
              <a:t>و</a:t>
            </a:r>
            <a:r>
              <a:rPr lang="ar-EG" sz="2500" b="1" dirty="0" smtClean="0"/>
              <a:t>الصور و</a:t>
            </a:r>
            <a:r>
              <a:rPr lang="ar-SA" sz="2500" b="1" dirty="0" smtClean="0"/>
              <a:t>الرسومات</a:t>
            </a:r>
            <a:r>
              <a:rPr lang="ar-EG" sz="2500" b="1" dirty="0" smtClean="0"/>
              <a:t>.</a:t>
            </a:r>
          </a:p>
          <a:p>
            <a:pPr algn="just" rtl="1"/>
            <a:endParaRPr lang="en-US" sz="2500" b="1" dirty="0"/>
          </a:p>
        </p:txBody>
      </p:sp>
      <p:pic>
        <p:nvPicPr>
          <p:cNvPr id="4" name="Picture 3" descr="wngnl0e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1600200" cy="1528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297</TotalTime>
  <Words>335</Words>
  <Application>Microsoft Office PowerPoint</Application>
  <PresentationFormat>On-screen Show (4:3)</PresentationFormat>
  <Paragraphs>84</Paragraphs>
  <Slides>18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Slide 1</vt:lpstr>
      <vt:lpstr> د. منــى كمــال</vt:lpstr>
      <vt:lpstr>التوقعات</vt:lpstr>
      <vt:lpstr>Slide 4</vt:lpstr>
      <vt:lpstr>Slide 5</vt:lpstr>
      <vt:lpstr>Slide 6</vt:lpstr>
      <vt:lpstr>·       ماهي السيرة الذاتية؟ </vt:lpstr>
      <vt:lpstr>ماهي أهمية السيرة الذاتية ؟ </vt:lpstr>
      <vt:lpstr>قواعد كتابة السيرة الذاتية</vt:lpstr>
      <vt:lpstr>التنسيق</vt:lpstr>
      <vt:lpstr>Slide 11</vt:lpstr>
      <vt:lpstr>طول السيرة الذاتية</vt:lpstr>
      <vt:lpstr>المحتوى</vt:lpstr>
      <vt:lpstr>Slide 14</vt:lpstr>
      <vt:lpstr>Slide 15</vt:lpstr>
      <vt:lpstr>إحذر</vt:lpstr>
      <vt:lpstr>Slide 17</vt:lpstr>
      <vt:lpstr>Slide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د.مني كمال</dc:title>
  <dc:creator>mona</dc:creator>
  <cp:lastModifiedBy>Administrator</cp:lastModifiedBy>
  <cp:revision>15</cp:revision>
  <dcterms:created xsi:type="dcterms:W3CDTF">2008-07-07T22:49:20Z</dcterms:created>
  <dcterms:modified xsi:type="dcterms:W3CDTF">2011-06-08T10:23:05Z</dcterms:modified>
</cp:coreProperties>
</file>